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b1d4b7c038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6051af78c944f6"/>
  </p:sldMasterIdLst>
  <p:sldIdLst>
    <p:sldId xmlns:r="http://schemas.openxmlformats.org/officeDocument/2006/relationships" id="256" r:id="R33f84a89e4b94a89"/>
    <p:sldId xmlns:r="http://schemas.openxmlformats.org/officeDocument/2006/relationships" id="257" r:id="Rfb7ab10e6c6546de"/>
    <p:sldId xmlns:r="http://schemas.openxmlformats.org/officeDocument/2006/relationships" id="258" r:id="R32e7405f0de64648"/>
    <p:sldId xmlns:r="http://schemas.openxmlformats.org/officeDocument/2006/relationships" id="259" r:id="Ra294da64a0894ef9"/>
    <p:sldId xmlns:r="http://schemas.openxmlformats.org/officeDocument/2006/relationships" id="260" r:id="R43f3873244ca45b2"/>
    <p:sldId xmlns:r="http://schemas.openxmlformats.org/officeDocument/2006/relationships" id="261" r:id="R438e2e8e218f4bfd"/>
    <p:sldId xmlns:r="http://schemas.openxmlformats.org/officeDocument/2006/relationships" id="262" r:id="R9b5df17147f4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051af78c944f6" /><Relationship Type="http://schemas.openxmlformats.org/officeDocument/2006/relationships/slide" Target="/ppt/slides/slide1.xml" Id="R33f84a89e4b94a89" /><Relationship Type="http://schemas.openxmlformats.org/officeDocument/2006/relationships/slide" Target="/ppt/slides/slide2.xml" Id="Rfb7ab10e6c6546de" /><Relationship Type="http://schemas.openxmlformats.org/officeDocument/2006/relationships/slide" Target="/ppt/slides/slide3.xml" Id="R32e7405f0de64648" /><Relationship Type="http://schemas.openxmlformats.org/officeDocument/2006/relationships/slide" Target="/ppt/slides/slide4.xml" Id="Ra294da64a0894ef9" /><Relationship Type="http://schemas.openxmlformats.org/officeDocument/2006/relationships/slide" Target="/ppt/slides/slide5.xml" Id="R43f3873244ca45b2" /><Relationship Type="http://schemas.openxmlformats.org/officeDocument/2006/relationships/slide" Target="/ppt/slides/slide6.xml" Id="R438e2e8e218f4bfd" /><Relationship Type="http://schemas.openxmlformats.org/officeDocument/2006/relationships/slide" Target="/ppt/slides/slide7.xml" Id="R9b5df17147f4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a5b51c3e844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09bee1d00477d" /><Relationship Type="http://schemas.openxmlformats.org/officeDocument/2006/relationships/theme" Target="/ppt/slideMasters/theme/theme1.xml" Id="Rac9f198466db46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e09bee1d00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fd5648462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d6134b76e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c76cd1b31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cce3541dc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138959bfb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2d4721c5f45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e3b662181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30 354 035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6 550 511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5 198 608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