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7b7a9f5de64a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0021e64dcb4931"/>
  </p:sldMasterIdLst>
  <p:sldIdLst>
    <p:sldId xmlns:r="http://schemas.openxmlformats.org/officeDocument/2006/relationships" id="256" r:id="R4684bfc9043a4e1c"/>
    <p:sldId xmlns:r="http://schemas.openxmlformats.org/officeDocument/2006/relationships" id="257" r:id="R7c527d4109054684"/>
    <p:sldId xmlns:r="http://schemas.openxmlformats.org/officeDocument/2006/relationships" id="258" r:id="R3fb0429f9d534cc3"/>
    <p:sldId xmlns:r="http://schemas.openxmlformats.org/officeDocument/2006/relationships" id="259" r:id="Rc9cdcd17f9cb47bf"/>
    <p:sldId xmlns:r="http://schemas.openxmlformats.org/officeDocument/2006/relationships" id="260" r:id="R23d27090243d45f8"/>
    <p:sldId xmlns:r="http://schemas.openxmlformats.org/officeDocument/2006/relationships" id="261" r:id="R38d0625eed4744f2"/>
    <p:sldId xmlns:r="http://schemas.openxmlformats.org/officeDocument/2006/relationships" id="262" r:id="R24acda3260c44e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0021e64dcb4931" /><Relationship Type="http://schemas.openxmlformats.org/officeDocument/2006/relationships/slide" Target="/ppt/slides/slide1.xml" Id="R4684bfc9043a4e1c" /><Relationship Type="http://schemas.openxmlformats.org/officeDocument/2006/relationships/slide" Target="/ppt/slides/slide2.xml" Id="R7c527d4109054684" /><Relationship Type="http://schemas.openxmlformats.org/officeDocument/2006/relationships/slide" Target="/ppt/slides/slide3.xml" Id="R3fb0429f9d534cc3" /><Relationship Type="http://schemas.openxmlformats.org/officeDocument/2006/relationships/slide" Target="/ppt/slides/slide4.xml" Id="Rc9cdcd17f9cb47bf" /><Relationship Type="http://schemas.openxmlformats.org/officeDocument/2006/relationships/slide" Target="/ppt/slides/slide5.xml" Id="R23d27090243d45f8" /><Relationship Type="http://schemas.openxmlformats.org/officeDocument/2006/relationships/slide" Target="/ppt/slides/slide6.xml" Id="R38d0625eed4744f2" /><Relationship Type="http://schemas.openxmlformats.org/officeDocument/2006/relationships/slide" Target="/ppt/slides/slide7.xml" Id="R24acda3260c44e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206738987d47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32f7c07d04ef7" /><Relationship Type="http://schemas.openxmlformats.org/officeDocument/2006/relationships/theme" Target="/ppt/slideMasters/theme/theme1.xml" Id="R9ec789d49ee04f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832f7c07d04e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e5844031f40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8e527849b41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59cccdc7040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f3287301442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f1f00c3aa4b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40d63898e4a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c244e49dd4e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PROSTEN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7 131 339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22 002 103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22 108 589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HØYEM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Høyem, Prost Holsviks vei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918 511 040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PROSTEN AS</a:t>
            </a:r>
          </a:p>
        </p:txBody>
      </p:sp>
    </p:spTree>
  </p:cSld>
  <p:clrMapOvr>
    <a:masterClrMapping xmlns:a="http://schemas.openxmlformats.org/drawingml/2006/main"/>
  </p:clrMapOvr>
</p:sld>
</file>