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4c79bb405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50108e3274613"/>
  </p:sldMasterIdLst>
  <p:sldIdLst>
    <p:sldId xmlns:r="http://schemas.openxmlformats.org/officeDocument/2006/relationships" id="256" r:id="R45a806596ca546be"/>
    <p:sldId xmlns:r="http://schemas.openxmlformats.org/officeDocument/2006/relationships" id="257" r:id="Rbf274a6ab0f141b9"/>
    <p:sldId xmlns:r="http://schemas.openxmlformats.org/officeDocument/2006/relationships" id="258" r:id="R7f66113212c04941"/>
    <p:sldId xmlns:r="http://schemas.openxmlformats.org/officeDocument/2006/relationships" id="259" r:id="Rbc1758e53c114b6d"/>
    <p:sldId xmlns:r="http://schemas.openxmlformats.org/officeDocument/2006/relationships" id="260" r:id="R37c4a168ba864e79"/>
    <p:sldId xmlns:r="http://schemas.openxmlformats.org/officeDocument/2006/relationships" id="261" r:id="Rbf53316cc50642e4"/>
    <p:sldId xmlns:r="http://schemas.openxmlformats.org/officeDocument/2006/relationships" id="262" r:id="R2f6a87de3e78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50108e3274613" /><Relationship Type="http://schemas.openxmlformats.org/officeDocument/2006/relationships/slide" Target="/ppt/slides/slide1.xml" Id="R45a806596ca546be" /><Relationship Type="http://schemas.openxmlformats.org/officeDocument/2006/relationships/slide" Target="/ppt/slides/slide2.xml" Id="Rbf274a6ab0f141b9" /><Relationship Type="http://schemas.openxmlformats.org/officeDocument/2006/relationships/slide" Target="/ppt/slides/slide3.xml" Id="R7f66113212c04941" /><Relationship Type="http://schemas.openxmlformats.org/officeDocument/2006/relationships/slide" Target="/ppt/slides/slide4.xml" Id="Rbc1758e53c114b6d" /><Relationship Type="http://schemas.openxmlformats.org/officeDocument/2006/relationships/slide" Target="/ppt/slides/slide5.xml" Id="R37c4a168ba864e79" /><Relationship Type="http://schemas.openxmlformats.org/officeDocument/2006/relationships/slide" Target="/ppt/slides/slide6.xml" Id="Rbf53316cc50642e4" /><Relationship Type="http://schemas.openxmlformats.org/officeDocument/2006/relationships/slide" Target="/ppt/slides/slide7.xml" Id="R2f6a87de3e78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834b48b49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82cace963468c" /><Relationship Type="http://schemas.openxmlformats.org/officeDocument/2006/relationships/theme" Target="/ppt/slideMasters/theme/theme1.xml" Id="R67ebf52d5b8d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82cace96346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32b41aed544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0bfb4e37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792895a1f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5ea947304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aeddad0094c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831604e80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0900d386d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THOMAS WALAKER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LISE JOHANNESSEN WALAKER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Havreveien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www.pgtbygg.no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918 567 291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AS</a:t>
            </a:r>
          </a:p>
        </p:txBody>
      </p:sp>
    </p:spTree>
  </p:cSld>
  <p:clrMapOvr>
    <a:masterClrMapping xmlns:a="http://schemas.openxmlformats.org/drawingml/2006/main"/>
  </p:clrMapOvr>
</p:sld>
</file>