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d3ab4a775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117d136e34f40"/>
  </p:sldMasterIdLst>
  <p:sldIdLst>
    <p:sldId xmlns:r="http://schemas.openxmlformats.org/officeDocument/2006/relationships" id="256" r:id="R49d9c3f167d545ff"/>
    <p:sldId xmlns:r="http://schemas.openxmlformats.org/officeDocument/2006/relationships" id="257" r:id="R7d7b872f28ea4760"/>
    <p:sldId xmlns:r="http://schemas.openxmlformats.org/officeDocument/2006/relationships" id="258" r:id="Ref08f0d2dd294d74"/>
    <p:sldId xmlns:r="http://schemas.openxmlformats.org/officeDocument/2006/relationships" id="259" r:id="R5f4f1e8992c84731"/>
    <p:sldId xmlns:r="http://schemas.openxmlformats.org/officeDocument/2006/relationships" id="260" r:id="Rab9a2107fa404e65"/>
    <p:sldId xmlns:r="http://schemas.openxmlformats.org/officeDocument/2006/relationships" id="261" r:id="R1c622069e3434369"/>
    <p:sldId xmlns:r="http://schemas.openxmlformats.org/officeDocument/2006/relationships" id="262" r:id="R83e05ed410a2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117d136e34f40" /><Relationship Type="http://schemas.openxmlformats.org/officeDocument/2006/relationships/slide" Target="/ppt/slides/slide1.xml" Id="R49d9c3f167d545ff" /><Relationship Type="http://schemas.openxmlformats.org/officeDocument/2006/relationships/slide" Target="/ppt/slides/slide2.xml" Id="R7d7b872f28ea4760" /><Relationship Type="http://schemas.openxmlformats.org/officeDocument/2006/relationships/slide" Target="/ppt/slides/slide3.xml" Id="Ref08f0d2dd294d74" /><Relationship Type="http://schemas.openxmlformats.org/officeDocument/2006/relationships/slide" Target="/ppt/slides/slide4.xml" Id="R5f4f1e8992c84731" /><Relationship Type="http://schemas.openxmlformats.org/officeDocument/2006/relationships/slide" Target="/ppt/slides/slide5.xml" Id="Rab9a2107fa404e65" /><Relationship Type="http://schemas.openxmlformats.org/officeDocument/2006/relationships/slide" Target="/ppt/slides/slide6.xml" Id="R1c622069e3434369" /><Relationship Type="http://schemas.openxmlformats.org/officeDocument/2006/relationships/slide" Target="/ppt/slides/slide7.xml" Id="R83e05ed410a2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d1f5b48ed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0fc882184f9c" /><Relationship Type="http://schemas.openxmlformats.org/officeDocument/2006/relationships/theme" Target="/ppt/slideMasters/theme/theme1.xml" Id="R04aa30fe3cc7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d0fc88218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2f277ef0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8724baea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23c238e8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e908c2e5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30a9e1dd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5841d75e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8c39720c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