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b900d21abb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f0036dec074e4e"/>
  </p:sldMasterIdLst>
  <p:sldIdLst>
    <p:sldId xmlns:r="http://schemas.openxmlformats.org/officeDocument/2006/relationships" id="256" r:id="Rdb778c7c2fb5491d"/>
    <p:sldId xmlns:r="http://schemas.openxmlformats.org/officeDocument/2006/relationships" id="257" r:id="Ref79df2d074e4e85"/>
    <p:sldId xmlns:r="http://schemas.openxmlformats.org/officeDocument/2006/relationships" id="258" r:id="Rb12e713a1faa4983"/>
    <p:sldId xmlns:r="http://schemas.openxmlformats.org/officeDocument/2006/relationships" id="259" r:id="R983c16ae0d9b4f25"/>
    <p:sldId xmlns:r="http://schemas.openxmlformats.org/officeDocument/2006/relationships" id="260" r:id="R3aadca63ae644f5b"/>
    <p:sldId xmlns:r="http://schemas.openxmlformats.org/officeDocument/2006/relationships" id="261" r:id="Rfd8c6bb2b5764d35"/>
    <p:sldId xmlns:r="http://schemas.openxmlformats.org/officeDocument/2006/relationships" id="262" r:id="R5d324d068755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f0036dec074e4e" /><Relationship Type="http://schemas.openxmlformats.org/officeDocument/2006/relationships/slide" Target="/ppt/slides/slide1.xml" Id="Rdb778c7c2fb5491d" /><Relationship Type="http://schemas.openxmlformats.org/officeDocument/2006/relationships/slide" Target="/ppt/slides/slide2.xml" Id="Ref79df2d074e4e85" /><Relationship Type="http://schemas.openxmlformats.org/officeDocument/2006/relationships/slide" Target="/ppt/slides/slide3.xml" Id="Rb12e713a1faa4983" /><Relationship Type="http://schemas.openxmlformats.org/officeDocument/2006/relationships/slide" Target="/ppt/slides/slide4.xml" Id="R983c16ae0d9b4f25" /><Relationship Type="http://schemas.openxmlformats.org/officeDocument/2006/relationships/slide" Target="/ppt/slides/slide5.xml" Id="R3aadca63ae644f5b" /><Relationship Type="http://schemas.openxmlformats.org/officeDocument/2006/relationships/slide" Target="/ppt/slides/slide6.xml" Id="Rfd8c6bb2b5764d35" /><Relationship Type="http://schemas.openxmlformats.org/officeDocument/2006/relationships/slide" Target="/ppt/slides/slide7.xml" Id="R5d324d068755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bd4a87d234e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ddbf81d4840c3" /><Relationship Type="http://schemas.openxmlformats.org/officeDocument/2006/relationships/theme" Target="/ppt/slideMasters/theme/theme1.xml" Id="Rc6d692dfc8f9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3ddbf81d4840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8505959c3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ee58e12c348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a7fc65c9b42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9777e4bd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060e95a1c43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2c8bc30ae44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ff8a27a3d4f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COPARTNER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COPARTNER INVEST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2 187 500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2 818 195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5 430 695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D&amp;B HOLDING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EMMA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COPARTNER INVEST AS</a:t>
            </a:r>
          </a:p>
        </p:txBody>
      </p:sp>
    </p:spTree>
  </p:cSld>
  <p:clrMapOvr>
    <a:masterClrMapping xmlns:a="http://schemas.openxmlformats.org/drawingml/2006/main"/>
  </p:clrMapOvr>
</p:sld>
</file>