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900b3405d448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722c50bc4440e0"/>
  </p:sldMasterIdLst>
  <p:sldIdLst>
    <p:sldId xmlns:r="http://schemas.openxmlformats.org/officeDocument/2006/relationships" id="256" r:id="Raa661f87199c417a"/>
    <p:sldId xmlns:r="http://schemas.openxmlformats.org/officeDocument/2006/relationships" id="257" r:id="R597158199edc42f3"/>
    <p:sldId xmlns:r="http://schemas.openxmlformats.org/officeDocument/2006/relationships" id="258" r:id="Rfc3b7b3ec4364449"/>
    <p:sldId xmlns:r="http://schemas.openxmlformats.org/officeDocument/2006/relationships" id="259" r:id="R609ab9b126b74b40"/>
    <p:sldId xmlns:r="http://schemas.openxmlformats.org/officeDocument/2006/relationships" id="260" r:id="Rabd88e5c1aa54fbd"/>
    <p:sldId xmlns:r="http://schemas.openxmlformats.org/officeDocument/2006/relationships" id="261" r:id="R46ea258be18d40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22c50bc4440e0" /><Relationship Type="http://schemas.openxmlformats.org/officeDocument/2006/relationships/slide" Target="/ppt/slides/slide1.xml" Id="Raa661f87199c417a" /><Relationship Type="http://schemas.openxmlformats.org/officeDocument/2006/relationships/slide" Target="/ppt/slides/slide2.xml" Id="R597158199edc42f3" /><Relationship Type="http://schemas.openxmlformats.org/officeDocument/2006/relationships/slide" Target="/ppt/slides/slide3.xml" Id="Rfc3b7b3ec4364449" /><Relationship Type="http://schemas.openxmlformats.org/officeDocument/2006/relationships/slide" Target="/ppt/slides/slide4.xml" Id="R609ab9b126b74b40" /><Relationship Type="http://schemas.openxmlformats.org/officeDocument/2006/relationships/slide" Target="/ppt/slides/slide5.xml" Id="Rabd88e5c1aa54fbd" /><Relationship Type="http://schemas.openxmlformats.org/officeDocument/2006/relationships/slide" Target="/ppt/slides/slide6.xml" Id="R46ea258be18d40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e4682be29c4f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9ce51190b438c" /><Relationship Type="http://schemas.openxmlformats.org/officeDocument/2006/relationships/theme" Target="/ppt/slideMasters/theme/theme1.xml" Id="Ra4d1939658a948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f9ce51190b43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3129c33de4c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1ce4fbfb24b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fe5f0ccbe48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b00d80c364f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ba5c0179146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3001421e54b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ZIBA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2 549 329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3 551 329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918 702 814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