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9bfb7360b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9c62b977c42e3"/>
  </p:sldMasterIdLst>
  <p:sldIdLst>
    <p:sldId xmlns:r="http://schemas.openxmlformats.org/officeDocument/2006/relationships" id="256" r:id="Rc2c2a836abca4fb4"/>
    <p:sldId xmlns:r="http://schemas.openxmlformats.org/officeDocument/2006/relationships" id="257" r:id="Rb4f3653f866d4e76"/>
    <p:sldId xmlns:r="http://schemas.openxmlformats.org/officeDocument/2006/relationships" id="258" r:id="R13d965049a5c4a13"/>
    <p:sldId xmlns:r="http://schemas.openxmlformats.org/officeDocument/2006/relationships" id="259" r:id="R6644339aebcb4a4e"/>
    <p:sldId xmlns:r="http://schemas.openxmlformats.org/officeDocument/2006/relationships" id="260" r:id="R50becd1c3568457d"/>
    <p:sldId xmlns:r="http://schemas.openxmlformats.org/officeDocument/2006/relationships" id="261" r:id="R39bde9ab4137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9c62b977c42e3" /><Relationship Type="http://schemas.openxmlformats.org/officeDocument/2006/relationships/slide" Target="/ppt/slides/slide1.xml" Id="Rc2c2a836abca4fb4" /><Relationship Type="http://schemas.openxmlformats.org/officeDocument/2006/relationships/slide" Target="/ppt/slides/slide2.xml" Id="Rb4f3653f866d4e76" /><Relationship Type="http://schemas.openxmlformats.org/officeDocument/2006/relationships/slide" Target="/ppt/slides/slide3.xml" Id="R13d965049a5c4a13" /><Relationship Type="http://schemas.openxmlformats.org/officeDocument/2006/relationships/slide" Target="/ppt/slides/slide4.xml" Id="R6644339aebcb4a4e" /><Relationship Type="http://schemas.openxmlformats.org/officeDocument/2006/relationships/slide" Target="/ppt/slides/slide5.xml" Id="R50becd1c3568457d" /><Relationship Type="http://schemas.openxmlformats.org/officeDocument/2006/relationships/slide" Target="/ppt/slides/slide6.xml" Id="R39bde9ab4137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0f08cdc46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bc67cbc18436c" /><Relationship Type="http://schemas.openxmlformats.org/officeDocument/2006/relationships/theme" Target="/ppt/slideMasters/theme/theme1.xml" Id="Rda6b9e1aaab5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bc67cbc18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f0647f4c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8fb72fa4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8bc13a7fa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404538ce4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5498b9c9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ed2f62514d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