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206aa1d7ae4d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d4d441f2344a26"/>
  </p:sldMasterIdLst>
  <p:sldIdLst>
    <p:sldId xmlns:r="http://schemas.openxmlformats.org/officeDocument/2006/relationships" id="256" r:id="R8938d9c501914d0c"/>
    <p:sldId xmlns:r="http://schemas.openxmlformats.org/officeDocument/2006/relationships" id="257" r:id="R87d3956a95844550"/>
    <p:sldId xmlns:r="http://schemas.openxmlformats.org/officeDocument/2006/relationships" id="258" r:id="Ra6012a4f18944435"/>
    <p:sldId xmlns:r="http://schemas.openxmlformats.org/officeDocument/2006/relationships" id="259" r:id="R1612de3251b24ab9"/>
    <p:sldId xmlns:r="http://schemas.openxmlformats.org/officeDocument/2006/relationships" id="260" r:id="R528430748ec841d9"/>
    <p:sldId xmlns:r="http://schemas.openxmlformats.org/officeDocument/2006/relationships" id="261" r:id="R106796ce34104d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d4d441f2344a26" /><Relationship Type="http://schemas.openxmlformats.org/officeDocument/2006/relationships/slide" Target="/ppt/slides/slide1.xml" Id="R8938d9c501914d0c" /><Relationship Type="http://schemas.openxmlformats.org/officeDocument/2006/relationships/slide" Target="/ppt/slides/slide2.xml" Id="R87d3956a95844550" /><Relationship Type="http://schemas.openxmlformats.org/officeDocument/2006/relationships/slide" Target="/ppt/slides/slide3.xml" Id="Ra6012a4f18944435" /><Relationship Type="http://schemas.openxmlformats.org/officeDocument/2006/relationships/slide" Target="/ppt/slides/slide4.xml" Id="R1612de3251b24ab9" /><Relationship Type="http://schemas.openxmlformats.org/officeDocument/2006/relationships/slide" Target="/ppt/slides/slide5.xml" Id="R528430748ec841d9" /><Relationship Type="http://schemas.openxmlformats.org/officeDocument/2006/relationships/slide" Target="/ppt/slides/slide6.xml" Id="R106796ce34104d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51632446e846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46e3e63d6c4b03" /><Relationship Type="http://schemas.openxmlformats.org/officeDocument/2006/relationships/theme" Target="/ppt/slideMasters/theme/theme1.xml" Id="Re094400c44bf4f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46e3e63d6c4b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57d0d2a1ec4d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f788fdf7b84d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9a01c41f4945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67d3b228e943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89e50be6b44f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8058fb67ae46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HAGRI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HAGRI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−675 250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1 629 924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13 121 193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13 259 430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Harald Grimm, Lysaker brygge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918 714 146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HAGRI AS</a:t>
            </a:r>
          </a:p>
        </p:txBody>
      </p:sp>
    </p:spTree>
  </p:cSld>
  <p:clrMapOvr>
    <a:masterClrMapping xmlns:a="http://schemas.openxmlformats.org/drawingml/2006/main"/>
  </p:clrMapOvr>
</p:sld>
</file>