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e8f27fb0147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898659c3142a8"/>
  </p:sldMasterIdLst>
  <p:sldIdLst>
    <p:sldId xmlns:r="http://schemas.openxmlformats.org/officeDocument/2006/relationships" id="256" r:id="R0f9d944594674218"/>
    <p:sldId xmlns:r="http://schemas.openxmlformats.org/officeDocument/2006/relationships" id="257" r:id="Rcfb4ba0f2c1d43c3"/>
    <p:sldId xmlns:r="http://schemas.openxmlformats.org/officeDocument/2006/relationships" id="258" r:id="Reb06d063078b4cbf"/>
    <p:sldId xmlns:r="http://schemas.openxmlformats.org/officeDocument/2006/relationships" id="259" r:id="Re231b689b33d486d"/>
    <p:sldId xmlns:r="http://schemas.openxmlformats.org/officeDocument/2006/relationships" id="260" r:id="R285d20f715354607"/>
    <p:sldId xmlns:r="http://schemas.openxmlformats.org/officeDocument/2006/relationships" id="261" r:id="R99a3af922ee5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898659c3142a8" /><Relationship Type="http://schemas.openxmlformats.org/officeDocument/2006/relationships/slide" Target="/ppt/slides/slide1.xml" Id="R0f9d944594674218" /><Relationship Type="http://schemas.openxmlformats.org/officeDocument/2006/relationships/slide" Target="/ppt/slides/slide2.xml" Id="Rcfb4ba0f2c1d43c3" /><Relationship Type="http://schemas.openxmlformats.org/officeDocument/2006/relationships/slide" Target="/ppt/slides/slide3.xml" Id="Reb06d063078b4cbf" /><Relationship Type="http://schemas.openxmlformats.org/officeDocument/2006/relationships/slide" Target="/ppt/slides/slide4.xml" Id="Re231b689b33d486d" /><Relationship Type="http://schemas.openxmlformats.org/officeDocument/2006/relationships/slide" Target="/ppt/slides/slide5.xml" Id="R285d20f715354607" /><Relationship Type="http://schemas.openxmlformats.org/officeDocument/2006/relationships/slide" Target="/ppt/slides/slide6.xml" Id="R99a3af922ee5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34076cbb2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b235982df4f9c" /><Relationship Type="http://schemas.openxmlformats.org/officeDocument/2006/relationships/theme" Target="/ppt/slideMasters/theme/theme1.xml" Id="R788ab44fbc2a4f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b235982df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7e21d533840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b141f9f5a45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8aeae451f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de7f6f3b6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be393ee3e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4691763d0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