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5e0126e7b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5d892de1f4a8f"/>
  </p:sldMasterIdLst>
  <p:sldIdLst>
    <p:sldId xmlns:r="http://schemas.openxmlformats.org/officeDocument/2006/relationships" id="256" r:id="R781631c696414fc3"/>
    <p:sldId xmlns:r="http://schemas.openxmlformats.org/officeDocument/2006/relationships" id="257" r:id="Raa807f27932346cb"/>
    <p:sldId xmlns:r="http://schemas.openxmlformats.org/officeDocument/2006/relationships" id="258" r:id="Rbe7f1ac2a78a4f41"/>
    <p:sldId xmlns:r="http://schemas.openxmlformats.org/officeDocument/2006/relationships" id="259" r:id="R5e5c483cd0d74a4c"/>
    <p:sldId xmlns:r="http://schemas.openxmlformats.org/officeDocument/2006/relationships" id="260" r:id="R28a30b1e49f14d14"/>
    <p:sldId xmlns:r="http://schemas.openxmlformats.org/officeDocument/2006/relationships" id="261" r:id="R6601c4e4d99048a2"/>
    <p:sldId xmlns:r="http://schemas.openxmlformats.org/officeDocument/2006/relationships" id="262" r:id="R66a684c3271b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5d892de1f4a8f" /><Relationship Type="http://schemas.openxmlformats.org/officeDocument/2006/relationships/slide" Target="/ppt/slides/slide1.xml" Id="R781631c696414fc3" /><Relationship Type="http://schemas.openxmlformats.org/officeDocument/2006/relationships/slide" Target="/ppt/slides/slide2.xml" Id="Raa807f27932346cb" /><Relationship Type="http://schemas.openxmlformats.org/officeDocument/2006/relationships/slide" Target="/ppt/slides/slide3.xml" Id="Rbe7f1ac2a78a4f41" /><Relationship Type="http://schemas.openxmlformats.org/officeDocument/2006/relationships/slide" Target="/ppt/slides/slide4.xml" Id="R5e5c483cd0d74a4c" /><Relationship Type="http://schemas.openxmlformats.org/officeDocument/2006/relationships/slide" Target="/ppt/slides/slide5.xml" Id="R28a30b1e49f14d14" /><Relationship Type="http://schemas.openxmlformats.org/officeDocument/2006/relationships/slide" Target="/ppt/slides/slide6.xml" Id="R6601c4e4d99048a2" /><Relationship Type="http://schemas.openxmlformats.org/officeDocument/2006/relationships/slide" Target="/ppt/slides/slide7.xml" Id="R66a684c3271b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d839d6ae1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42e74b2c54fc8" /><Relationship Type="http://schemas.openxmlformats.org/officeDocument/2006/relationships/theme" Target="/ppt/slideMasters/theme/theme1.xml" Id="R5e37014606ab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42e74b2c5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f623ba9b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6a0d10664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9825ff8e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feb145205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44eac250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507c40e3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8982f83d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