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11a25533ba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1cd017d9b94fb2"/>
  </p:sldMasterIdLst>
  <p:sldIdLst>
    <p:sldId xmlns:r="http://schemas.openxmlformats.org/officeDocument/2006/relationships" id="256" r:id="R9f5ea3c276ef4f51"/>
    <p:sldId xmlns:r="http://schemas.openxmlformats.org/officeDocument/2006/relationships" id="257" r:id="R0a44c1d8283b4e3f"/>
    <p:sldId xmlns:r="http://schemas.openxmlformats.org/officeDocument/2006/relationships" id="258" r:id="Rad731f3be83140fc"/>
    <p:sldId xmlns:r="http://schemas.openxmlformats.org/officeDocument/2006/relationships" id="259" r:id="Rf876d8636e134222"/>
    <p:sldId xmlns:r="http://schemas.openxmlformats.org/officeDocument/2006/relationships" id="260" r:id="Rc63dad88eee349a6"/>
    <p:sldId xmlns:r="http://schemas.openxmlformats.org/officeDocument/2006/relationships" id="261" r:id="R958431aeacbe49e3"/>
    <p:sldId xmlns:r="http://schemas.openxmlformats.org/officeDocument/2006/relationships" id="262" r:id="Rd3072ba6a29e4a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cd017d9b94fb2" /><Relationship Type="http://schemas.openxmlformats.org/officeDocument/2006/relationships/slide" Target="/ppt/slides/slide1.xml" Id="R9f5ea3c276ef4f51" /><Relationship Type="http://schemas.openxmlformats.org/officeDocument/2006/relationships/slide" Target="/ppt/slides/slide2.xml" Id="R0a44c1d8283b4e3f" /><Relationship Type="http://schemas.openxmlformats.org/officeDocument/2006/relationships/slide" Target="/ppt/slides/slide3.xml" Id="Rad731f3be83140fc" /><Relationship Type="http://schemas.openxmlformats.org/officeDocument/2006/relationships/slide" Target="/ppt/slides/slide4.xml" Id="Rf876d8636e134222" /><Relationship Type="http://schemas.openxmlformats.org/officeDocument/2006/relationships/slide" Target="/ppt/slides/slide5.xml" Id="Rc63dad88eee349a6" /><Relationship Type="http://schemas.openxmlformats.org/officeDocument/2006/relationships/slide" Target="/ppt/slides/slide6.xml" Id="R958431aeacbe49e3" /><Relationship Type="http://schemas.openxmlformats.org/officeDocument/2006/relationships/slide" Target="/ppt/slides/slide7.xml" Id="Rd3072ba6a29e4a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945f65365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12c87193f4493" /><Relationship Type="http://schemas.openxmlformats.org/officeDocument/2006/relationships/theme" Target="/ppt/slideMasters/theme/theme1.xml" Id="Rabef052e79684b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12c87193f44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2e1bc7823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71ff22c87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fd783a3074c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a568ad6ff4b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639d129a547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e7559639846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9b8c0a4cf4e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56 954 296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20 893 550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97 666 238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HUSVIKA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MANCO AS  –  11,3 %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