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d41684518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caac4e73249ba"/>
  </p:sldMasterIdLst>
  <p:sldIdLst>
    <p:sldId xmlns:r="http://schemas.openxmlformats.org/officeDocument/2006/relationships" id="256" r:id="Rcaa78f5a180141eb"/>
    <p:sldId xmlns:r="http://schemas.openxmlformats.org/officeDocument/2006/relationships" id="257" r:id="Rc1afb4c7e98d45ef"/>
    <p:sldId xmlns:r="http://schemas.openxmlformats.org/officeDocument/2006/relationships" id="258" r:id="Rf2675bc2da1242e2"/>
    <p:sldId xmlns:r="http://schemas.openxmlformats.org/officeDocument/2006/relationships" id="259" r:id="R5eb62aa511c1421a"/>
    <p:sldId xmlns:r="http://schemas.openxmlformats.org/officeDocument/2006/relationships" id="260" r:id="Redaf479f899449bd"/>
    <p:sldId xmlns:r="http://schemas.openxmlformats.org/officeDocument/2006/relationships" id="261" r:id="R01a8c6789f65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caac4e73249ba" /><Relationship Type="http://schemas.openxmlformats.org/officeDocument/2006/relationships/slide" Target="/ppt/slides/slide1.xml" Id="Rcaa78f5a180141eb" /><Relationship Type="http://schemas.openxmlformats.org/officeDocument/2006/relationships/slide" Target="/ppt/slides/slide2.xml" Id="Rc1afb4c7e98d45ef" /><Relationship Type="http://schemas.openxmlformats.org/officeDocument/2006/relationships/slide" Target="/ppt/slides/slide3.xml" Id="Rf2675bc2da1242e2" /><Relationship Type="http://schemas.openxmlformats.org/officeDocument/2006/relationships/slide" Target="/ppt/slides/slide4.xml" Id="R5eb62aa511c1421a" /><Relationship Type="http://schemas.openxmlformats.org/officeDocument/2006/relationships/slide" Target="/ppt/slides/slide5.xml" Id="Redaf479f899449bd" /><Relationship Type="http://schemas.openxmlformats.org/officeDocument/2006/relationships/slide" Target="/ppt/slides/slide6.xml" Id="R01a8c6789f65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273ac8e69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f4101b074b1b" /><Relationship Type="http://schemas.openxmlformats.org/officeDocument/2006/relationships/theme" Target="/ppt/slideMasters/theme/theme1.xml" Id="R8bd1a7a85bcf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af4101b07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5c92e465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add05c16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b40cc83b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878fe1e3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39dd5893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c124ca14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