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cbd36cd1e42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1f664f4e00448c"/>
  </p:sldMasterIdLst>
  <p:sldIdLst>
    <p:sldId xmlns:r="http://schemas.openxmlformats.org/officeDocument/2006/relationships" id="256" r:id="R7ec752553112435a"/>
    <p:sldId xmlns:r="http://schemas.openxmlformats.org/officeDocument/2006/relationships" id="257" r:id="Rb0dc8f7e6c2b4bfc"/>
    <p:sldId xmlns:r="http://schemas.openxmlformats.org/officeDocument/2006/relationships" id="258" r:id="R273dc407bac74083"/>
    <p:sldId xmlns:r="http://schemas.openxmlformats.org/officeDocument/2006/relationships" id="259" r:id="R29a0b6fcb38b4965"/>
    <p:sldId xmlns:r="http://schemas.openxmlformats.org/officeDocument/2006/relationships" id="260" r:id="R4e9c395d84214298"/>
    <p:sldId xmlns:r="http://schemas.openxmlformats.org/officeDocument/2006/relationships" id="261" r:id="R8ff88eeaaef143f0"/>
    <p:sldId xmlns:r="http://schemas.openxmlformats.org/officeDocument/2006/relationships" id="262" r:id="R76651185e1934b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f664f4e00448c" /><Relationship Type="http://schemas.openxmlformats.org/officeDocument/2006/relationships/slide" Target="/ppt/slides/slide1.xml" Id="R7ec752553112435a" /><Relationship Type="http://schemas.openxmlformats.org/officeDocument/2006/relationships/slide" Target="/ppt/slides/slide2.xml" Id="Rb0dc8f7e6c2b4bfc" /><Relationship Type="http://schemas.openxmlformats.org/officeDocument/2006/relationships/slide" Target="/ppt/slides/slide3.xml" Id="R273dc407bac74083" /><Relationship Type="http://schemas.openxmlformats.org/officeDocument/2006/relationships/slide" Target="/ppt/slides/slide4.xml" Id="R29a0b6fcb38b4965" /><Relationship Type="http://schemas.openxmlformats.org/officeDocument/2006/relationships/slide" Target="/ppt/slides/slide5.xml" Id="R4e9c395d84214298" /><Relationship Type="http://schemas.openxmlformats.org/officeDocument/2006/relationships/slide" Target="/ppt/slides/slide6.xml" Id="R8ff88eeaaef143f0" /><Relationship Type="http://schemas.openxmlformats.org/officeDocument/2006/relationships/slide" Target="/ppt/slides/slide7.xml" Id="R76651185e1934b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d4f5108934e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f4ef932244a0a" /><Relationship Type="http://schemas.openxmlformats.org/officeDocument/2006/relationships/theme" Target="/ppt/slideMasters/theme/theme1.xml" Id="R4f1b5f3ef469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f4ef932244a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639ed89d140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465d5334244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b0e29fad34f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5f49d0ce4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cda02a96e44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d33f22ebd4c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27383d5d343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4 254 874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8 386 446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VETVIK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