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31f6ef85c9d40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3c9531add0048e0"/>
  </p:sldMasterIdLst>
  <p:sldIdLst>
    <p:sldId xmlns:r="http://schemas.openxmlformats.org/officeDocument/2006/relationships" id="256" r:id="Rbd974363ecf34a88"/>
    <p:sldId xmlns:r="http://schemas.openxmlformats.org/officeDocument/2006/relationships" id="257" r:id="R9b81ce925d2e4c8b"/>
    <p:sldId xmlns:r="http://schemas.openxmlformats.org/officeDocument/2006/relationships" id="258" r:id="Rfeddd295486b4c42"/>
    <p:sldId xmlns:r="http://schemas.openxmlformats.org/officeDocument/2006/relationships" id="259" r:id="R7924f8cffc4e4a65"/>
    <p:sldId xmlns:r="http://schemas.openxmlformats.org/officeDocument/2006/relationships" id="260" r:id="R4a5f5ad97dcc4b1d"/>
    <p:sldId xmlns:r="http://schemas.openxmlformats.org/officeDocument/2006/relationships" id="261" r:id="Rd7bb81decde74dbd"/>
    <p:sldId xmlns:r="http://schemas.openxmlformats.org/officeDocument/2006/relationships" id="262" r:id="R9945da03fea0439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c9531add0048e0" /><Relationship Type="http://schemas.openxmlformats.org/officeDocument/2006/relationships/slide" Target="/ppt/slides/slide1.xml" Id="Rbd974363ecf34a88" /><Relationship Type="http://schemas.openxmlformats.org/officeDocument/2006/relationships/slide" Target="/ppt/slides/slide2.xml" Id="R9b81ce925d2e4c8b" /><Relationship Type="http://schemas.openxmlformats.org/officeDocument/2006/relationships/slide" Target="/ppt/slides/slide3.xml" Id="Rfeddd295486b4c42" /><Relationship Type="http://schemas.openxmlformats.org/officeDocument/2006/relationships/slide" Target="/ppt/slides/slide4.xml" Id="R7924f8cffc4e4a65" /><Relationship Type="http://schemas.openxmlformats.org/officeDocument/2006/relationships/slide" Target="/ppt/slides/slide5.xml" Id="R4a5f5ad97dcc4b1d" /><Relationship Type="http://schemas.openxmlformats.org/officeDocument/2006/relationships/slide" Target="/ppt/slides/slide6.xml" Id="Rd7bb81decde74dbd" /><Relationship Type="http://schemas.openxmlformats.org/officeDocument/2006/relationships/slide" Target="/ppt/slides/slide7.xml" Id="R9945da03fea0439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6ca84cc2f047c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273972e4ac4751" /><Relationship Type="http://schemas.openxmlformats.org/officeDocument/2006/relationships/theme" Target="/ppt/slideMasters/theme/theme1.xml" Id="R75043a659869438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e273972e4ac475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cf2c59c7454a0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70f732168f413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d1f370c478493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49887f56df435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21f99c41d3443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76204331cb4b3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1cdc1f10c2406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SANDEN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−3 021 883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293 956 652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2 143 945 756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2 280 658 948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COLLIER PETTER  –  25,9 %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HØEGH MARGRETHE COLLIER  –  25,9 %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COLLIER PETTER  –  21,0 %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HØEGH MARGRETHE COLLIER  –  21,0 %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COLLIER JAN PETTER  –  6,3 %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Ruseløkkveien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918 837 655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SANDEN AS</a:t>
            </a:r>
          </a:p>
        </p:txBody>
      </p:sp>
    </p:spTree>
  </p:cSld>
  <p:clrMapOvr>
    <a:masterClrMapping xmlns:a="http://schemas.openxmlformats.org/drawingml/2006/main"/>
  </p:clrMapOvr>
</p:sld>
</file>