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34e2c3becc4f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d1785fd533405a"/>
  </p:sldMasterIdLst>
  <p:sldIdLst>
    <p:sldId xmlns:r="http://schemas.openxmlformats.org/officeDocument/2006/relationships" id="256" r:id="Re0f10fb1b4454a37"/>
    <p:sldId xmlns:r="http://schemas.openxmlformats.org/officeDocument/2006/relationships" id="257" r:id="R8f30b0391e1a4d57"/>
    <p:sldId xmlns:r="http://schemas.openxmlformats.org/officeDocument/2006/relationships" id="258" r:id="Rb08bf3946e3546d0"/>
    <p:sldId xmlns:r="http://schemas.openxmlformats.org/officeDocument/2006/relationships" id="259" r:id="R0f4fd6ac40754463"/>
    <p:sldId xmlns:r="http://schemas.openxmlformats.org/officeDocument/2006/relationships" id="260" r:id="Rb9c0745e5ef14bf3"/>
    <p:sldId xmlns:r="http://schemas.openxmlformats.org/officeDocument/2006/relationships" id="261" r:id="R9c7ec905a57145f1"/>
    <p:sldId xmlns:r="http://schemas.openxmlformats.org/officeDocument/2006/relationships" id="262" r:id="Rcbe3e8fc8ae348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d1785fd533405a" /><Relationship Type="http://schemas.openxmlformats.org/officeDocument/2006/relationships/slide" Target="/ppt/slides/slide1.xml" Id="Re0f10fb1b4454a37" /><Relationship Type="http://schemas.openxmlformats.org/officeDocument/2006/relationships/slide" Target="/ppt/slides/slide2.xml" Id="R8f30b0391e1a4d57" /><Relationship Type="http://schemas.openxmlformats.org/officeDocument/2006/relationships/slide" Target="/ppt/slides/slide3.xml" Id="Rb08bf3946e3546d0" /><Relationship Type="http://schemas.openxmlformats.org/officeDocument/2006/relationships/slide" Target="/ppt/slides/slide4.xml" Id="R0f4fd6ac40754463" /><Relationship Type="http://schemas.openxmlformats.org/officeDocument/2006/relationships/slide" Target="/ppt/slides/slide5.xml" Id="Rb9c0745e5ef14bf3" /><Relationship Type="http://schemas.openxmlformats.org/officeDocument/2006/relationships/slide" Target="/ppt/slides/slide6.xml" Id="R9c7ec905a57145f1" /><Relationship Type="http://schemas.openxmlformats.org/officeDocument/2006/relationships/slide" Target="/ppt/slides/slide7.xml" Id="Rcbe3e8fc8ae348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82a411ac2a45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b806e280b490d" /><Relationship Type="http://schemas.openxmlformats.org/officeDocument/2006/relationships/theme" Target="/ppt/slideMasters/theme/theme1.xml" Id="R9b248d39dca147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9b806e280b49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d281040f848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7a8b386a54b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2bb56084945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fafdd785940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d171e1b8342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a907da3184f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65ad64f3e41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BREVIK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964 471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11 633 070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15 403 792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BREVIK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MPR Revisjon AS, St. Olavs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918 856 404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BREVIK INVEST AS</a:t>
            </a:r>
          </a:p>
        </p:txBody>
      </p:sp>
    </p:spTree>
  </p:cSld>
  <p:clrMapOvr>
    <a:masterClrMapping xmlns:a="http://schemas.openxmlformats.org/drawingml/2006/main"/>
  </p:clrMapOvr>
</p:sld>
</file>