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af90714f0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89b6531c84f6b"/>
  </p:sldMasterIdLst>
  <p:sldIdLst>
    <p:sldId xmlns:r="http://schemas.openxmlformats.org/officeDocument/2006/relationships" id="256" r:id="R809664bc8e04478f"/>
    <p:sldId xmlns:r="http://schemas.openxmlformats.org/officeDocument/2006/relationships" id="257" r:id="Raa1c7b3d67164725"/>
    <p:sldId xmlns:r="http://schemas.openxmlformats.org/officeDocument/2006/relationships" id="258" r:id="R0a47999b4ddc4680"/>
    <p:sldId xmlns:r="http://schemas.openxmlformats.org/officeDocument/2006/relationships" id="259" r:id="Re8bf2316258d4499"/>
    <p:sldId xmlns:r="http://schemas.openxmlformats.org/officeDocument/2006/relationships" id="260" r:id="Rc010ba6207fd40b7"/>
    <p:sldId xmlns:r="http://schemas.openxmlformats.org/officeDocument/2006/relationships" id="261" r:id="R2e7d1266dfd24868"/>
    <p:sldId xmlns:r="http://schemas.openxmlformats.org/officeDocument/2006/relationships" id="262" r:id="R8d47723b2df1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89b6531c84f6b" /><Relationship Type="http://schemas.openxmlformats.org/officeDocument/2006/relationships/slide" Target="/ppt/slides/slide1.xml" Id="R809664bc8e04478f" /><Relationship Type="http://schemas.openxmlformats.org/officeDocument/2006/relationships/slide" Target="/ppt/slides/slide2.xml" Id="Raa1c7b3d67164725" /><Relationship Type="http://schemas.openxmlformats.org/officeDocument/2006/relationships/slide" Target="/ppt/slides/slide3.xml" Id="R0a47999b4ddc4680" /><Relationship Type="http://schemas.openxmlformats.org/officeDocument/2006/relationships/slide" Target="/ppt/slides/slide4.xml" Id="Re8bf2316258d4499" /><Relationship Type="http://schemas.openxmlformats.org/officeDocument/2006/relationships/slide" Target="/ppt/slides/slide5.xml" Id="Rc010ba6207fd40b7" /><Relationship Type="http://schemas.openxmlformats.org/officeDocument/2006/relationships/slide" Target="/ppt/slides/slide6.xml" Id="R2e7d1266dfd24868" /><Relationship Type="http://schemas.openxmlformats.org/officeDocument/2006/relationships/slide" Target="/ppt/slides/slide7.xml" Id="R8d47723b2df1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44cd8d8e8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dcb142bc644b1" /><Relationship Type="http://schemas.openxmlformats.org/officeDocument/2006/relationships/theme" Target="/ppt/slideMasters/theme/theme1.xml" Id="Ra6b4c02509a3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dcb142bc6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15a2709fb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9113d7d574e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5934406ee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9b4e9a671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606005487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4a78e6e2143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b26a6e9ef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WESLAYAN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WESLAYAN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4 254 068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STEFFEN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