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2020823fa845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87c992e14b402e"/>
  </p:sldMasterIdLst>
  <p:sldIdLst>
    <p:sldId xmlns:r="http://schemas.openxmlformats.org/officeDocument/2006/relationships" id="256" r:id="Rfd729ebd85b04334"/>
    <p:sldId xmlns:r="http://schemas.openxmlformats.org/officeDocument/2006/relationships" id="257" r:id="R8c8055f452a04bb3"/>
    <p:sldId xmlns:r="http://schemas.openxmlformats.org/officeDocument/2006/relationships" id="258" r:id="R1272f2615494416e"/>
    <p:sldId xmlns:r="http://schemas.openxmlformats.org/officeDocument/2006/relationships" id="259" r:id="R8f73ed9e49fd4e5b"/>
    <p:sldId xmlns:r="http://schemas.openxmlformats.org/officeDocument/2006/relationships" id="260" r:id="Rb5902189c50c4d96"/>
    <p:sldId xmlns:r="http://schemas.openxmlformats.org/officeDocument/2006/relationships" id="261" r:id="Re72e1671994e44c5"/>
    <p:sldId xmlns:r="http://schemas.openxmlformats.org/officeDocument/2006/relationships" id="262" r:id="Red71b0e4d73246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87c992e14b402e" /><Relationship Type="http://schemas.openxmlformats.org/officeDocument/2006/relationships/slide" Target="/ppt/slides/slide1.xml" Id="Rfd729ebd85b04334" /><Relationship Type="http://schemas.openxmlformats.org/officeDocument/2006/relationships/slide" Target="/ppt/slides/slide2.xml" Id="R8c8055f452a04bb3" /><Relationship Type="http://schemas.openxmlformats.org/officeDocument/2006/relationships/slide" Target="/ppt/slides/slide3.xml" Id="R1272f2615494416e" /><Relationship Type="http://schemas.openxmlformats.org/officeDocument/2006/relationships/slide" Target="/ppt/slides/slide4.xml" Id="R8f73ed9e49fd4e5b" /><Relationship Type="http://schemas.openxmlformats.org/officeDocument/2006/relationships/slide" Target="/ppt/slides/slide5.xml" Id="Rb5902189c50c4d96" /><Relationship Type="http://schemas.openxmlformats.org/officeDocument/2006/relationships/slide" Target="/ppt/slides/slide6.xml" Id="Re72e1671994e44c5" /><Relationship Type="http://schemas.openxmlformats.org/officeDocument/2006/relationships/slide" Target="/ppt/slides/slide7.xml" Id="Red71b0e4d73246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2c2e9509e144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841f2d1864026" /><Relationship Type="http://schemas.openxmlformats.org/officeDocument/2006/relationships/theme" Target="/ppt/slideMasters/theme/theme1.xml" Id="R92866539b28b4a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0841f2d18640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8e303e1ae4e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20e23eb6743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05f34e9154b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cae014ff54a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96b2a22034e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fa80f5dc04b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fd8896a0e46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LJUNGMANN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LJUNGMANN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LJUNGMANN EIENDOM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LJUNGMANN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LJUNGMANN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LJUNGMANN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−564 494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8 026 416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105 517 700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105 775 799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LJUNGMANN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LJUNGMANN ANETTE  –  22,2 %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LJUNGMANN THERESE  –  22,2 %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LJUNGMANN THOMAS ANDRE  –  22,2 %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LJUNGMANN ANETTE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LJUNGMANN THERESE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LJUNGMANN THOMAS ANDRE  –  11,1 %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LJUNGMANN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Hagaliveien 8E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918 899 804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LJUNGMANN EIENDOM AS</a:t>
            </a:r>
          </a:p>
        </p:txBody>
      </p:sp>
    </p:spTree>
  </p:cSld>
  <p:clrMapOvr>
    <a:masterClrMapping xmlns:a="http://schemas.openxmlformats.org/drawingml/2006/main"/>
  </p:clrMapOvr>
</p:sld>
</file>