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811ed362204b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c86ab8a924736"/>
  </p:sldMasterIdLst>
  <p:sldIdLst>
    <p:sldId xmlns:r="http://schemas.openxmlformats.org/officeDocument/2006/relationships" id="256" r:id="R4ccd946e30e345e8"/>
    <p:sldId xmlns:r="http://schemas.openxmlformats.org/officeDocument/2006/relationships" id="257" r:id="R904bd1d2c0034caf"/>
    <p:sldId xmlns:r="http://schemas.openxmlformats.org/officeDocument/2006/relationships" id="258" r:id="R771158f6c3514778"/>
    <p:sldId xmlns:r="http://schemas.openxmlformats.org/officeDocument/2006/relationships" id="259" r:id="R1151b714ccc84998"/>
    <p:sldId xmlns:r="http://schemas.openxmlformats.org/officeDocument/2006/relationships" id="260" r:id="R5fa225f07731472f"/>
    <p:sldId xmlns:r="http://schemas.openxmlformats.org/officeDocument/2006/relationships" id="261" r:id="R478f5dd7e6544e2e"/>
    <p:sldId xmlns:r="http://schemas.openxmlformats.org/officeDocument/2006/relationships" id="262" r:id="Ra731c50e08bb493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c86ab8a924736" /><Relationship Type="http://schemas.openxmlformats.org/officeDocument/2006/relationships/slide" Target="/ppt/slides/slide1.xml" Id="R4ccd946e30e345e8" /><Relationship Type="http://schemas.openxmlformats.org/officeDocument/2006/relationships/slide" Target="/ppt/slides/slide2.xml" Id="R904bd1d2c0034caf" /><Relationship Type="http://schemas.openxmlformats.org/officeDocument/2006/relationships/slide" Target="/ppt/slides/slide3.xml" Id="R771158f6c3514778" /><Relationship Type="http://schemas.openxmlformats.org/officeDocument/2006/relationships/slide" Target="/ppt/slides/slide4.xml" Id="R1151b714ccc84998" /><Relationship Type="http://schemas.openxmlformats.org/officeDocument/2006/relationships/slide" Target="/ppt/slides/slide5.xml" Id="R5fa225f07731472f" /><Relationship Type="http://schemas.openxmlformats.org/officeDocument/2006/relationships/slide" Target="/ppt/slides/slide6.xml" Id="R478f5dd7e6544e2e" /><Relationship Type="http://schemas.openxmlformats.org/officeDocument/2006/relationships/slide" Target="/ppt/slides/slide7.xml" Id="Ra731c50e08bb493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f12cd68867469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395bfba1dc4abd" /><Relationship Type="http://schemas.openxmlformats.org/officeDocument/2006/relationships/theme" Target="/ppt/slideMasters/theme/theme1.xml" Id="R6f732426709144d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e395bfba1dc4ab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919581af6d4d3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af4efabbae4bf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fd0273e34d4a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1c37502105469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2facb3e21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364037b424e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69c84665b04c5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JEALT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JEALT INVEST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−5 577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126 449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7 838 514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7 852 567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WEHUS STEINAR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Steinar Wehus, Løkkeveien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steinar.wehus@gmail.com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918 994 262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JEALT INVEST AS</a:t>
            </a:r>
          </a:p>
        </p:txBody>
      </p:sp>
    </p:spTree>
  </p:cSld>
  <p:clrMapOvr>
    <a:masterClrMapping xmlns:a="http://schemas.openxmlformats.org/drawingml/2006/main"/>
  </p:clrMapOvr>
</p:sld>
</file>