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8ad6dbaa5741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01bcc19ec34dea"/>
  </p:sldMasterIdLst>
  <p:sldIdLst>
    <p:sldId xmlns:r="http://schemas.openxmlformats.org/officeDocument/2006/relationships" id="256" r:id="R8357fd832ed2476a"/>
    <p:sldId xmlns:r="http://schemas.openxmlformats.org/officeDocument/2006/relationships" id="257" r:id="Rf423f9a5d38b47e3"/>
    <p:sldId xmlns:r="http://schemas.openxmlformats.org/officeDocument/2006/relationships" id="258" r:id="R10109389ace4477f"/>
    <p:sldId xmlns:r="http://schemas.openxmlformats.org/officeDocument/2006/relationships" id="259" r:id="R02b98a7afc01433b"/>
    <p:sldId xmlns:r="http://schemas.openxmlformats.org/officeDocument/2006/relationships" id="260" r:id="R610cc25195af4b0f"/>
    <p:sldId xmlns:r="http://schemas.openxmlformats.org/officeDocument/2006/relationships" id="261" r:id="Rf866ecfdcc1d4f4f"/>
    <p:sldId xmlns:r="http://schemas.openxmlformats.org/officeDocument/2006/relationships" id="262" r:id="Ra05e8bba760943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01bcc19ec34dea" /><Relationship Type="http://schemas.openxmlformats.org/officeDocument/2006/relationships/slide" Target="/ppt/slides/slide1.xml" Id="R8357fd832ed2476a" /><Relationship Type="http://schemas.openxmlformats.org/officeDocument/2006/relationships/slide" Target="/ppt/slides/slide2.xml" Id="Rf423f9a5d38b47e3" /><Relationship Type="http://schemas.openxmlformats.org/officeDocument/2006/relationships/slide" Target="/ppt/slides/slide3.xml" Id="R10109389ace4477f" /><Relationship Type="http://schemas.openxmlformats.org/officeDocument/2006/relationships/slide" Target="/ppt/slides/slide4.xml" Id="R02b98a7afc01433b" /><Relationship Type="http://schemas.openxmlformats.org/officeDocument/2006/relationships/slide" Target="/ppt/slides/slide5.xml" Id="R610cc25195af4b0f" /><Relationship Type="http://schemas.openxmlformats.org/officeDocument/2006/relationships/slide" Target="/ppt/slides/slide6.xml" Id="Rf866ecfdcc1d4f4f" /><Relationship Type="http://schemas.openxmlformats.org/officeDocument/2006/relationships/slide" Target="/ppt/slides/slide7.xml" Id="Ra05e8bba760943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b2e556545546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a5ef3e0bc4c29" /><Relationship Type="http://schemas.openxmlformats.org/officeDocument/2006/relationships/theme" Target="/ppt/slideMasters/theme/theme1.xml" Id="R213b0256286549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6a5ef3e0bc4c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629bae29442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d4c06fbce4d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8122f96ff4c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884895ff743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a06358e6841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8fba85b964c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3dbdb5c3149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EØA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EØA INVEST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3 188 463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5 874 996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6 190 527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ELLEN ØRPEN AAMODT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Høybyveien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3517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919 019 689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EØA INVEST AS</a:t>
            </a:r>
          </a:p>
        </p:txBody>
      </p:sp>
    </p:spTree>
  </p:cSld>
  <p:clrMapOvr>
    <a:masterClrMapping xmlns:a="http://schemas.openxmlformats.org/drawingml/2006/main"/>
  </p:clrMapOvr>
</p:sld>
</file>