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0f82c072c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359ce3d274709"/>
  </p:sldMasterIdLst>
  <p:sldIdLst>
    <p:sldId xmlns:r="http://schemas.openxmlformats.org/officeDocument/2006/relationships" id="256" r:id="R11327d6053214a65"/>
    <p:sldId xmlns:r="http://schemas.openxmlformats.org/officeDocument/2006/relationships" id="257" r:id="R537b4a6c33aa49df"/>
    <p:sldId xmlns:r="http://schemas.openxmlformats.org/officeDocument/2006/relationships" id="258" r:id="R2803ae341d94497b"/>
    <p:sldId xmlns:r="http://schemas.openxmlformats.org/officeDocument/2006/relationships" id="259" r:id="R92d092099d6b4e2f"/>
    <p:sldId xmlns:r="http://schemas.openxmlformats.org/officeDocument/2006/relationships" id="260" r:id="R2d8da0cdf53d4f18"/>
    <p:sldId xmlns:r="http://schemas.openxmlformats.org/officeDocument/2006/relationships" id="261" r:id="R7e3ce91463ef4252"/>
    <p:sldId xmlns:r="http://schemas.openxmlformats.org/officeDocument/2006/relationships" id="262" r:id="R40ed3e583497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359ce3d274709" /><Relationship Type="http://schemas.openxmlformats.org/officeDocument/2006/relationships/slide" Target="/ppt/slides/slide1.xml" Id="R11327d6053214a65" /><Relationship Type="http://schemas.openxmlformats.org/officeDocument/2006/relationships/slide" Target="/ppt/slides/slide2.xml" Id="R537b4a6c33aa49df" /><Relationship Type="http://schemas.openxmlformats.org/officeDocument/2006/relationships/slide" Target="/ppt/slides/slide3.xml" Id="R2803ae341d94497b" /><Relationship Type="http://schemas.openxmlformats.org/officeDocument/2006/relationships/slide" Target="/ppt/slides/slide4.xml" Id="R92d092099d6b4e2f" /><Relationship Type="http://schemas.openxmlformats.org/officeDocument/2006/relationships/slide" Target="/ppt/slides/slide5.xml" Id="R2d8da0cdf53d4f18" /><Relationship Type="http://schemas.openxmlformats.org/officeDocument/2006/relationships/slide" Target="/ppt/slides/slide6.xml" Id="R7e3ce91463ef4252" /><Relationship Type="http://schemas.openxmlformats.org/officeDocument/2006/relationships/slide" Target="/ppt/slides/slide7.xml" Id="R40ed3e583497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24a205e66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a22e42ec94cfc" /><Relationship Type="http://schemas.openxmlformats.org/officeDocument/2006/relationships/theme" Target="/ppt/slideMasters/theme/theme1.xml" Id="Ra5f6ba41fa13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a22e42ec9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abf11c850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b4a43a6b7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e73ded1e7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10b7829a64f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98cf31bba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e04cd3b36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32c2de8b2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GREENHUT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GREENHUT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AANDAL TRUDE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919 032 235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