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eeb9be6e8547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65720c939c4823"/>
  </p:sldMasterIdLst>
  <p:sldIdLst>
    <p:sldId xmlns:r="http://schemas.openxmlformats.org/officeDocument/2006/relationships" id="256" r:id="R02990103d6f64d3f"/>
    <p:sldId xmlns:r="http://schemas.openxmlformats.org/officeDocument/2006/relationships" id="257" r:id="Rd181f90c56964f09"/>
    <p:sldId xmlns:r="http://schemas.openxmlformats.org/officeDocument/2006/relationships" id="258" r:id="Ref700b927e594905"/>
    <p:sldId xmlns:r="http://schemas.openxmlformats.org/officeDocument/2006/relationships" id="259" r:id="Re6ae919d69004a1c"/>
    <p:sldId xmlns:r="http://schemas.openxmlformats.org/officeDocument/2006/relationships" id="260" r:id="Rc0c3ed9de2cb4b09"/>
    <p:sldId xmlns:r="http://schemas.openxmlformats.org/officeDocument/2006/relationships" id="261" r:id="R91276828c8304a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5720c939c4823" /><Relationship Type="http://schemas.openxmlformats.org/officeDocument/2006/relationships/slide" Target="/ppt/slides/slide1.xml" Id="R02990103d6f64d3f" /><Relationship Type="http://schemas.openxmlformats.org/officeDocument/2006/relationships/slide" Target="/ppt/slides/slide2.xml" Id="Rd181f90c56964f09" /><Relationship Type="http://schemas.openxmlformats.org/officeDocument/2006/relationships/slide" Target="/ppt/slides/slide3.xml" Id="Ref700b927e594905" /><Relationship Type="http://schemas.openxmlformats.org/officeDocument/2006/relationships/slide" Target="/ppt/slides/slide4.xml" Id="Re6ae919d69004a1c" /><Relationship Type="http://schemas.openxmlformats.org/officeDocument/2006/relationships/slide" Target="/ppt/slides/slide5.xml" Id="Rc0c3ed9de2cb4b09" /><Relationship Type="http://schemas.openxmlformats.org/officeDocument/2006/relationships/slide" Target="/ppt/slides/slide6.xml" Id="R91276828c8304a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8abcfdbf24f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e6921fb6f4df4" /><Relationship Type="http://schemas.openxmlformats.org/officeDocument/2006/relationships/theme" Target="/ppt/slideMasters/theme/theme1.xml" Id="R9507c37c68ec49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e6921fb6f4d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7ac76968e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ff8a6f55f48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cb300732441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d23461760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bc5bfeb564f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0d159714a42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