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7507e87944d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157db199e2404c"/>
  </p:sldMasterIdLst>
  <p:sldIdLst>
    <p:sldId xmlns:r="http://schemas.openxmlformats.org/officeDocument/2006/relationships" id="256" r:id="Re36bcfa0608f4ae8"/>
    <p:sldId xmlns:r="http://schemas.openxmlformats.org/officeDocument/2006/relationships" id="257" r:id="R7174e748a6b643a5"/>
    <p:sldId xmlns:r="http://schemas.openxmlformats.org/officeDocument/2006/relationships" id="258" r:id="Rd615f409fa6843d3"/>
    <p:sldId xmlns:r="http://schemas.openxmlformats.org/officeDocument/2006/relationships" id="259" r:id="Rc808283e8cb743da"/>
    <p:sldId xmlns:r="http://schemas.openxmlformats.org/officeDocument/2006/relationships" id="260" r:id="R1565b69706204ad9"/>
    <p:sldId xmlns:r="http://schemas.openxmlformats.org/officeDocument/2006/relationships" id="261" r:id="R134b0be3977b45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57db199e2404c" /><Relationship Type="http://schemas.openxmlformats.org/officeDocument/2006/relationships/slide" Target="/ppt/slides/slide1.xml" Id="Re36bcfa0608f4ae8" /><Relationship Type="http://schemas.openxmlformats.org/officeDocument/2006/relationships/slide" Target="/ppt/slides/slide2.xml" Id="R7174e748a6b643a5" /><Relationship Type="http://schemas.openxmlformats.org/officeDocument/2006/relationships/slide" Target="/ppt/slides/slide3.xml" Id="Rd615f409fa6843d3" /><Relationship Type="http://schemas.openxmlformats.org/officeDocument/2006/relationships/slide" Target="/ppt/slides/slide4.xml" Id="Rc808283e8cb743da" /><Relationship Type="http://schemas.openxmlformats.org/officeDocument/2006/relationships/slide" Target="/ppt/slides/slide5.xml" Id="R1565b69706204ad9" /><Relationship Type="http://schemas.openxmlformats.org/officeDocument/2006/relationships/slide" Target="/ppt/slides/slide6.xml" Id="R134b0be3977b45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f3993531e45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6d30205e84b2a" /><Relationship Type="http://schemas.openxmlformats.org/officeDocument/2006/relationships/theme" Target="/ppt/slideMasters/theme/theme1.xml" Id="R174ee04c4aed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e6d30205e84b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532cb86ce4a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73cff649b40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ea549da92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93c368e8944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a9e53d8a7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27f3b089b4b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MOHANA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6 027 851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33 613 395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39 130 523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