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019123d1e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5eb3b48c24ca9"/>
  </p:sldMasterIdLst>
  <p:sldIdLst>
    <p:sldId xmlns:r="http://schemas.openxmlformats.org/officeDocument/2006/relationships" id="256" r:id="Rf4d2efc8c0de4fce"/>
    <p:sldId xmlns:r="http://schemas.openxmlformats.org/officeDocument/2006/relationships" id="257" r:id="R529483335f7a43fa"/>
    <p:sldId xmlns:r="http://schemas.openxmlformats.org/officeDocument/2006/relationships" id="258" r:id="R4585a7048b3f4010"/>
    <p:sldId xmlns:r="http://schemas.openxmlformats.org/officeDocument/2006/relationships" id="259" r:id="R41da99a6f05a4206"/>
    <p:sldId xmlns:r="http://schemas.openxmlformats.org/officeDocument/2006/relationships" id="260" r:id="R87d7e88387524393"/>
    <p:sldId xmlns:r="http://schemas.openxmlformats.org/officeDocument/2006/relationships" id="261" r:id="R676200bbe2c1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5eb3b48c24ca9" /><Relationship Type="http://schemas.openxmlformats.org/officeDocument/2006/relationships/slide" Target="/ppt/slides/slide1.xml" Id="Rf4d2efc8c0de4fce" /><Relationship Type="http://schemas.openxmlformats.org/officeDocument/2006/relationships/slide" Target="/ppt/slides/slide2.xml" Id="R529483335f7a43fa" /><Relationship Type="http://schemas.openxmlformats.org/officeDocument/2006/relationships/slide" Target="/ppt/slides/slide3.xml" Id="R4585a7048b3f4010" /><Relationship Type="http://schemas.openxmlformats.org/officeDocument/2006/relationships/slide" Target="/ppt/slides/slide4.xml" Id="R41da99a6f05a4206" /><Relationship Type="http://schemas.openxmlformats.org/officeDocument/2006/relationships/slide" Target="/ppt/slides/slide5.xml" Id="R87d7e88387524393" /><Relationship Type="http://schemas.openxmlformats.org/officeDocument/2006/relationships/slide" Target="/ppt/slides/slide6.xml" Id="R676200bbe2c1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f402dad1a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698db1f2a4047" /><Relationship Type="http://schemas.openxmlformats.org/officeDocument/2006/relationships/theme" Target="/ppt/slideMasters/theme/theme1.xml" Id="R78421c6ca0aa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698db1f2a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8dfa50ce7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d6223d2a2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03a72b61d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479444cc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e0c7b937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95eb07c2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