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b4d0f5e7e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044f072b74e81"/>
  </p:sldMasterIdLst>
  <p:sldIdLst>
    <p:sldId xmlns:r="http://schemas.openxmlformats.org/officeDocument/2006/relationships" id="256" r:id="Rc3fe8d3ece5e45e9"/>
    <p:sldId xmlns:r="http://schemas.openxmlformats.org/officeDocument/2006/relationships" id="257" r:id="Re1d96686d6c04650"/>
    <p:sldId xmlns:r="http://schemas.openxmlformats.org/officeDocument/2006/relationships" id="258" r:id="Re4cefa387516407c"/>
    <p:sldId xmlns:r="http://schemas.openxmlformats.org/officeDocument/2006/relationships" id="259" r:id="Rfee9ef03d8b245a6"/>
    <p:sldId xmlns:r="http://schemas.openxmlformats.org/officeDocument/2006/relationships" id="260" r:id="R00b4ae13bc8143b1"/>
    <p:sldId xmlns:r="http://schemas.openxmlformats.org/officeDocument/2006/relationships" id="261" r:id="R6fec780e4a0c48df"/>
    <p:sldId xmlns:r="http://schemas.openxmlformats.org/officeDocument/2006/relationships" id="262" r:id="Rffcf7aa637c4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044f072b74e81" /><Relationship Type="http://schemas.openxmlformats.org/officeDocument/2006/relationships/slide" Target="/ppt/slides/slide1.xml" Id="Rc3fe8d3ece5e45e9" /><Relationship Type="http://schemas.openxmlformats.org/officeDocument/2006/relationships/slide" Target="/ppt/slides/slide2.xml" Id="Re1d96686d6c04650" /><Relationship Type="http://schemas.openxmlformats.org/officeDocument/2006/relationships/slide" Target="/ppt/slides/slide3.xml" Id="Re4cefa387516407c" /><Relationship Type="http://schemas.openxmlformats.org/officeDocument/2006/relationships/slide" Target="/ppt/slides/slide4.xml" Id="Rfee9ef03d8b245a6" /><Relationship Type="http://schemas.openxmlformats.org/officeDocument/2006/relationships/slide" Target="/ppt/slides/slide5.xml" Id="R00b4ae13bc8143b1" /><Relationship Type="http://schemas.openxmlformats.org/officeDocument/2006/relationships/slide" Target="/ppt/slides/slide6.xml" Id="R6fec780e4a0c48df" /><Relationship Type="http://schemas.openxmlformats.org/officeDocument/2006/relationships/slide" Target="/ppt/slides/slide7.xml" Id="Rffcf7aa637c4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3effd8a2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32feccd94f1e" /><Relationship Type="http://schemas.openxmlformats.org/officeDocument/2006/relationships/theme" Target="/ppt/slideMasters/theme/theme1.xml" Id="R098ca186cdbb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132feccd9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875666918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3deb7b7ca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bd73a0c0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c0e813b94b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aa6d4d67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2a4ce9dd9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fc8bb1bc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