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0ca4b1471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b9872593f4cce"/>
  </p:sldMasterIdLst>
  <p:sldIdLst>
    <p:sldId xmlns:r="http://schemas.openxmlformats.org/officeDocument/2006/relationships" id="256" r:id="R98106d1ec05241d5"/>
    <p:sldId xmlns:r="http://schemas.openxmlformats.org/officeDocument/2006/relationships" id="257" r:id="R5efff425b34041ab"/>
    <p:sldId xmlns:r="http://schemas.openxmlformats.org/officeDocument/2006/relationships" id="258" r:id="R7479aa3c033f4b16"/>
    <p:sldId xmlns:r="http://schemas.openxmlformats.org/officeDocument/2006/relationships" id="259" r:id="R8bf24c12e4224512"/>
    <p:sldId xmlns:r="http://schemas.openxmlformats.org/officeDocument/2006/relationships" id="260" r:id="R94be2a81ef1a40c3"/>
    <p:sldId xmlns:r="http://schemas.openxmlformats.org/officeDocument/2006/relationships" id="261" r:id="Rd32e65ba5bd0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b9872593f4cce" /><Relationship Type="http://schemas.openxmlformats.org/officeDocument/2006/relationships/slide" Target="/ppt/slides/slide1.xml" Id="R98106d1ec05241d5" /><Relationship Type="http://schemas.openxmlformats.org/officeDocument/2006/relationships/slide" Target="/ppt/slides/slide2.xml" Id="R5efff425b34041ab" /><Relationship Type="http://schemas.openxmlformats.org/officeDocument/2006/relationships/slide" Target="/ppt/slides/slide3.xml" Id="R7479aa3c033f4b16" /><Relationship Type="http://schemas.openxmlformats.org/officeDocument/2006/relationships/slide" Target="/ppt/slides/slide4.xml" Id="R8bf24c12e4224512" /><Relationship Type="http://schemas.openxmlformats.org/officeDocument/2006/relationships/slide" Target="/ppt/slides/slide5.xml" Id="R94be2a81ef1a40c3" /><Relationship Type="http://schemas.openxmlformats.org/officeDocument/2006/relationships/slide" Target="/ppt/slides/slide6.xml" Id="Rd32e65ba5bd0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0ed164fd3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7a5de8c34054" /><Relationship Type="http://schemas.openxmlformats.org/officeDocument/2006/relationships/theme" Target="/ppt/slideMasters/theme/theme1.xml" Id="R1dbdce91fee5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f7a5de8c3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c5d0affae40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0101a80a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577584a1e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3491897dd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ce3f870b2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513d9cffb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