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cb0c6efe9c41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fadbaf518f4303"/>
  </p:sldMasterIdLst>
  <p:sldIdLst>
    <p:sldId xmlns:r="http://schemas.openxmlformats.org/officeDocument/2006/relationships" id="256" r:id="R7a546476775a4b71"/>
    <p:sldId xmlns:r="http://schemas.openxmlformats.org/officeDocument/2006/relationships" id="257" r:id="R2de5d38c9f264572"/>
    <p:sldId xmlns:r="http://schemas.openxmlformats.org/officeDocument/2006/relationships" id="258" r:id="R46b23f1a8cb743a3"/>
    <p:sldId xmlns:r="http://schemas.openxmlformats.org/officeDocument/2006/relationships" id="259" r:id="Rddca6980997145ba"/>
    <p:sldId xmlns:r="http://schemas.openxmlformats.org/officeDocument/2006/relationships" id="260" r:id="R4d20861604fa4985"/>
    <p:sldId xmlns:r="http://schemas.openxmlformats.org/officeDocument/2006/relationships" id="261" r:id="Rddd53ada996a4720"/>
    <p:sldId xmlns:r="http://schemas.openxmlformats.org/officeDocument/2006/relationships" id="262" r:id="R298c7bd0828d42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fadbaf518f4303" /><Relationship Type="http://schemas.openxmlformats.org/officeDocument/2006/relationships/slide" Target="/ppt/slides/slide1.xml" Id="R7a546476775a4b71" /><Relationship Type="http://schemas.openxmlformats.org/officeDocument/2006/relationships/slide" Target="/ppt/slides/slide2.xml" Id="R2de5d38c9f264572" /><Relationship Type="http://schemas.openxmlformats.org/officeDocument/2006/relationships/slide" Target="/ppt/slides/slide3.xml" Id="R46b23f1a8cb743a3" /><Relationship Type="http://schemas.openxmlformats.org/officeDocument/2006/relationships/slide" Target="/ppt/slides/slide4.xml" Id="Rddca6980997145ba" /><Relationship Type="http://schemas.openxmlformats.org/officeDocument/2006/relationships/slide" Target="/ppt/slides/slide5.xml" Id="R4d20861604fa4985" /><Relationship Type="http://schemas.openxmlformats.org/officeDocument/2006/relationships/slide" Target="/ppt/slides/slide6.xml" Id="Rddd53ada996a4720" /><Relationship Type="http://schemas.openxmlformats.org/officeDocument/2006/relationships/slide" Target="/ppt/slides/slide7.xml" Id="R298c7bd0828d42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9af2f29a94a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053fd119f4b24" /><Relationship Type="http://schemas.openxmlformats.org/officeDocument/2006/relationships/theme" Target="/ppt/slideMasters/theme/theme1.xml" Id="Rca93d5e4e60d41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d053fd119f4b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d0e7a6a6146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519853e1540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fdc736c6747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8cd73127741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17a0f8b124d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3e23ebfbe4b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7312037c343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AVINA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4 431 036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20 788 324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25 726 951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AINA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