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d4a38e31d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1b69c180240d8"/>
  </p:sldMasterIdLst>
  <p:sldIdLst>
    <p:sldId xmlns:r="http://schemas.openxmlformats.org/officeDocument/2006/relationships" id="256" r:id="Rca6c6e1d043f4881"/>
    <p:sldId xmlns:r="http://schemas.openxmlformats.org/officeDocument/2006/relationships" id="257" r:id="R76249544032b4a03"/>
    <p:sldId xmlns:r="http://schemas.openxmlformats.org/officeDocument/2006/relationships" id="258" r:id="R4372964e6d164836"/>
    <p:sldId xmlns:r="http://schemas.openxmlformats.org/officeDocument/2006/relationships" id="259" r:id="R2de9b436ef774d8f"/>
    <p:sldId xmlns:r="http://schemas.openxmlformats.org/officeDocument/2006/relationships" id="260" r:id="R023baed1a5494a0c"/>
    <p:sldId xmlns:r="http://schemas.openxmlformats.org/officeDocument/2006/relationships" id="261" r:id="Re6f2eb1cbace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1b69c180240d8" /><Relationship Type="http://schemas.openxmlformats.org/officeDocument/2006/relationships/slide" Target="/ppt/slides/slide1.xml" Id="Rca6c6e1d043f4881" /><Relationship Type="http://schemas.openxmlformats.org/officeDocument/2006/relationships/slide" Target="/ppt/slides/slide2.xml" Id="R76249544032b4a03" /><Relationship Type="http://schemas.openxmlformats.org/officeDocument/2006/relationships/slide" Target="/ppt/slides/slide3.xml" Id="R4372964e6d164836" /><Relationship Type="http://schemas.openxmlformats.org/officeDocument/2006/relationships/slide" Target="/ppt/slides/slide4.xml" Id="R2de9b436ef774d8f" /><Relationship Type="http://schemas.openxmlformats.org/officeDocument/2006/relationships/slide" Target="/ppt/slides/slide5.xml" Id="R023baed1a5494a0c" /><Relationship Type="http://schemas.openxmlformats.org/officeDocument/2006/relationships/slide" Target="/ppt/slides/slide6.xml" Id="Re6f2eb1cbace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74fa44fe5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ebbf91764e1c" /><Relationship Type="http://schemas.openxmlformats.org/officeDocument/2006/relationships/theme" Target="/ppt/slideMasters/theme/theme1.xml" Id="R32384cab21ab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1ebbf9176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a417e4b3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a44565b2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7e6f7f2e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423a4f53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dcd10e97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f6124d68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