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22d02588764d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ae5f798f7c4e90"/>
  </p:sldMasterIdLst>
  <p:sldIdLst>
    <p:sldId xmlns:r="http://schemas.openxmlformats.org/officeDocument/2006/relationships" id="256" r:id="Re4c2face9aca4dd1"/>
    <p:sldId xmlns:r="http://schemas.openxmlformats.org/officeDocument/2006/relationships" id="257" r:id="Re7aada5cba5340c4"/>
    <p:sldId xmlns:r="http://schemas.openxmlformats.org/officeDocument/2006/relationships" id="258" r:id="R6e6c3ddfbb1b4f70"/>
    <p:sldId xmlns:r="http://schemas.openxmlformats.org/officeDocument/2006/relationships" id="259" r:id="R16684c4f4a604f26"/>
    <p:sldId xmlns:r="http://schemas.openxmlformats.org/officeDocument/2006/relationships" id="260" r:id="R66a9d9b8e2ab4e5d"/>
    <p:sldId xmlns:r="http://schemas.openxmlformats.org/officeDocument/2006/relationships" id="261" r:id="R3438df1a116141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ae5f798f7c4e90" /><Relationship Type="http://schemas.openxmlformats.org/officeDocument/2006/relationships/slide" Target="/ppt/slides/slide1.xml" Id="Re4c2face9aca4dd1" /><Relationship Type="http://schemas.openxmlformats.org/officeDocument/2006/relationships/slide" Target="/ppt/slides/slide2.xml" Id="Re7aada5cba5340c4" /><Relationship Type="http://schemas.openxmlformats.org/officeDocument/2006/relationships/slide" Target="/ppt/slides/slide3.xml" Id="R6e6c3ddfbb1b4f70" /><Relationship Type="http://schemas.openxmlformats.org/officeDocument/2006/relationships/slide" Target="/ppt/slides/slide4.xml" Id="R16684c4f4a604f26" /><Relationship Type="http://schemas.openxmlformats.org/officeDocument/2006/relationships/slide" Target="/ppt/slides/slide5.xml" Id="R66a9d9b8e2ab4e5d" /><Relationship Type="http://schemas.openxmlformats.org/officeDocument/2006/relationships/slide" Target="/ppt/slides/slide6.xml" Id="R3438df1a116141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df98d9abe048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6787245024d93" /><Relationship Type="http://schemas.openxmlformats.org/officeDocument/2006/relationships/theme" Target="/ppt/slideMasters/theme/theme1.xml" Id="R3c26d3b94ad04b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46787245024d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d8cee9b624e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2702bcdc04e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2ab983b1744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33e585e564a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991fc16324e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8c056f9db41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BØMMELFJORD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HOLDING AS</a:t>
            </a:r>
          </a:p>
        </p:txBody>
      </p:sp>
    </p:spTree>
  </p:cSld>
  <p:clrMapOvr>
    <a:masterClrMapping xmlns:a="http://schemas.openxmlformats.org/drawingml/2006/main"/>
  </p:clrMapOvr>
</p:sld>
</file>