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5c29037c924b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cdef9f19594130"/>
  </p:sldMasterIdLst>
  <p:sldIdLst>
    <p:sldId xmlns:r="http://schemas.openxmlformats.org/officeDocument/2006/relationships" id="256" r:id="R3add4801e43e45ee"/>
    <p:sldId xmlns:r="http://schemas.openxmlformats.org/officeDocument/2006/relationships" id="257" r:id="Rb8e6317ea8274b42"/>
    <p:sldId xmlns:r="http://schemas.openxmlformats.org/officeDocument/2006/relationships" id="258" r:id="R236d9566d1bb49e5"/>
    <p:sldId xmlns:r="http://schemas.openxmlformats.org/officeDocument/2006/relationships" id="259" r:id="R26e41545bc70477c"/>
    <p:sldId xmlns:r="http://schemas.openxmlformats.org/officeDocument/2006/relationships" id="260" r:id="Raaf78e81dcfa43c9"/>
    <p:sldId xmlns:r="http://schemas.openxmlformats.org/officeDocument/2006/relationships" id="261" r:id="R382834fe0eda4630"/>
    <p:sldId xmlns:r="http://schemas.openxmlformats.org/officeDocument/2006/relationships" id="262" r:id="R2c5fa860a1a74f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def9f19594130" /><Relationship Type="http://schemas.openxmlformats.org/officeDocument/2006/relationships/slide" Target="/ppt/slides/slide1.xml" Id="R3add4801e43e45ee" /><Relationship Type="http://schemas.openxmlformats.org/officeDocument/2006/relationships/slide" Target="/ppt/slides/slide2.xml" Id="Rb8e6317ea8274b42" /><Relationship Type="http://schemas.openxmlformats.org/officeDocument/2006/relationships/slide" Target="/ppt/slides/slide3.xml" Id="R236d9566d1bb49e5" /><Relationship Type="http://schemas.openxmlformats.org/officeDocument/2006/relationships/slide" Target="/ppt/slides/slide4.xml" Id="R26e41545bc70477c" /><Relationship Type="http://schemas.openxmlformats.org/officeDocument/2006/relationships/slide" Target="/ppt/slides/slide5.xml" Id="Raaf78e81dcfa43c9" /><Relationship Type="http://schemas.openxmlformats.org/officeDocument/2006/relationships/slide" Target="/ppt/slides/slide6.xml" Id="R382834fe0eda4630" /><Relationship Type="http://schemas.openxmlformats.org/officeDocument/2006/relationships/slide" Target="/ppt/slides/slide7.xml" Id="R2c5fa860a1a74f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a8be3e1ae49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1749a3087499a" /><Relationship Type="http://schemas.openxmlformats.org/officeDocument/2006/relationships/theme" Target="/ppt/slideMasters/theme/theme1.xml" Id="R5528ddd631c1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1749a308749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ae47aff7d4f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9e82d2e0d40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5e0d57d784f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926802ede47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b6ece83604f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890d9edc34d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cee3bfddc4d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BØMMELFJORD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BØMMELFJORD HOLDING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7 197 796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64 768 741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66 859 744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BORGNY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919 086 939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BØMMELFJORD HOLDING AS</a:t>
            </a:r>
          </a:p>
        </p:txBody>
      </p:sp>
    </p:spTree>
  </p:cSld>
  <p:clrMapOvr>
    <a:masterClrMapping xmlns:a="http://schemas.openxmlformats.org/drawingml/2006/main"/>
  </p:clrMapOvr>
</p:sld>
</file>