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9a854dc8f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218daa4c84003"/>
  </p:sldMasterIdLst>
  <p:sldIdLst>
    <p:sldId xmlns:r="http://schemas.openxmlformats.org/officeDocument/2006/relationships" id="256" r:id="Rb142c2a97da04f9b"/>
    <p:sldId xmlns:r="http://schemas.openxmlformats.org/officeDocument/2006/relationships" id="257" r:id="Rd1308f1370fb4795"/>
    <p:sldId xmlns:r="http://schemas.openxmlformats.org/officeDocument/2006/relationships" id="258" r:id="Rae6a6cb488b34b33"/>
    <p:sldId xmlns:r="http://schemas.openxmlformats.org/officeDocument/2006/relationships" id="259" r:id="R5ac1bc5c640c471d"/>
    <p:sldId xmlns:r="http://schemas.openxmlformats.org/officeDocument/2006/relationships" id="260" r:id="R964633425df6423f"/>
    <p:sldId xmlns:r="http://schemas.openxmlformats.org/officeDocument/2006/relationships" id="261" r:id="Rc31de21fafda447d"/>
    <p:sldId xmlns:r="http://schemas.openxmlformats.org/officeDocument/2006/relationships" id="262" r:id="R3ed0aebb160e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218daa4c84003" /><Relationship Type="http://schemas.openxmlformats.org/officeDocument/2006/relationships/slide" Target="/ppt/slides/slide1.xml" Id="Rb142c2a97da04f9b" /><Relationship Type="http://schemas.openxmlformats.org/officeDocument/2006/relationships/slide" Target="/ppt/slides/slide2.xml" Id="Rd1308f1370fb4795" /><Relationship Type="http://schemas.openxmlformats.org/officeDocument/2006/relationships/slide" Target="/ppt/slides/slide3.xml" Id="Rae6a6cb488b34b33" /><Relationship Type="http://schemas.openxmlformats.org/officeDocument/2006/relationships/slide" Target="/ppt/slides/slide4.xml" Id="R5ac1bc5c640c471d" /><Relationship Type="http://schemas.openxmlformats.org/officeDocument/2006/relationships/slide" Target="/ppt/slides/slide5.xml" Id="R964633425df6423f" /><Relationship Type="http://schemas.openxmlformats.org/officeDocument/2006/relationships/slide" Target="/ppt/slides/slide6.xml" Id="Rc31de21fafda447d" /><Relationship Type="http://schemas.openxmlformats.org/officeDocument/2006/relationships/slide" Target="/ppt/slides/slide7.xml" Id="R3ed0aebb160e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4e8993c8f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4ea183a84fbe" /><Relationship Type="http://schemas.openxmlformats.org/officeDocument/2006/relationships/theme" Target="/ppt/slideMasters/theme/theme1.xml" Id="Rfc49dd407b44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c4ea183a8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d6645fe5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5d00a1a0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75554a9f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7324fb49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11abe9a8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45ecc51e4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0f93e53d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7 114 105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66 334 942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