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b79adfea1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188911d6d40a4"/>
  </p:sldMasterIdLst>
  <p:sldIdLst>
    <p:sldId xmlns:r="http://schemas.openxmlformats.org/officeDocument/2006/relationships" id="256" r:id="R897a81c8d7c94801"/>
    <p:sldId xmlns:r="http://schemas.openxmlformats.org/officeDocument/2006/relationships" id="257" r:id="R3afc39a1cafa433e"/>
    <p:sldId xmlns:r="http://schemas.openxmlformats.org/officeDocument/2006/relationships" id="258" r:id="Rbc8d888483684736"/>
    <p:sldId xmlns:r="http://schemas.openxmlformats.org/officeDocument/2006/relationships" id="259" r:id="R29d288cad3e84bda"/>
    <p:sldId xmlns:r="http://schemas.openxmlformats.org/officeDocument/2006/relationships" id="260" r:id="R3c56530df2ac41aa"/>
    <p:sldId xmlns:r="http://schemas.openxmlformats.org/officeDocument/2006/relationships" id="261" r:id="R6818fbe1da29414c"/>
    <p:sldId xmlns:r="http://schemas.openxmlformats.org/officeDocument/2006/relationships" id="262" r:id="R6ede5f19788d44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188911d6d40a4" /><Relationship Type="http://schemas.openxmlformats.org/officeDocument/2006/relationships/slide" Target="/ppt/slides/slide1.xml" Id="R897a81c8d7c94801" /><Relationship Type="http://schemas.openxmlformats.org/officeDocument/2006/relationships/slide" Target="/ppt/slides/slide2.xml" Id="R3afc39a1cafa433e" /><Relationship Type="http://schemas.openxmlformats.org/officeDocument/2006/relationships/slide" Target="/ppt/slides/slide3.xml" Id="Rbc8d888483684736" /><Relationship Type="http://schemas.openxmlformats.org/officeDocument/2006/relationships/slide" Target="/ppt/slides/slide4.xml" Id="R29d288cad3e84bda" /><Relationship Type="http://schemas.openxmlformats.org/officeDocument/2006/relationships/slide" Target="/ppt/slides/slide5.xml" Id="R3c56530df2ac41aa" /><Relationship Type="http://schemas.openxmlformats.org/officeDocument/2006/relationships/slide" Target="/ppt/slides/slide6.xml" Id="R6818fbe1da29414c" /><Relationship Type="http://schemas.openxmlformats.org/officeDocument/2006/relationships/slide" Target="/ppt/slides/slide7.xml" Id="R6ede5f19788d44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b3e1b5f64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fe3a6fa6a4003" /><Relationship Type="http://schemas.openxmlformats.org/officeDocument/2006/relationships/theme" Target="/ppt/slideMasters/theme/theme1.xml" Id="R18905cf695b1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fe3a6fa6a40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b16b347ab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1f30e7708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756d8693841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8ab53120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3b8c5f769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c31bcc33f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e92886ff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9 586 356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7 114 105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5 020 940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29 111 855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66 334 942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919 092 750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