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7585a4880045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d25b3a2b0c4eae"/>
  </p:sldMasterIdLst>
  <p:sldIdLst>
    <p:sldId xmlns:r="http://schemas.openxmlformats.org/officeDocument/2006/relationships" id="256" r:id="Ra45e98f10a214571"/>
    <p:sldId xmlns:r="http://schemas.openxmlformats.org/officeDocument/2006/relationships" id="257" r:id="Rdee485327c0644fe"/>
    <p:sldId xmlns:r="http://schemas.openxmlformats.org/officeDocument/2006/relationships" id="258" r:id="Re5b4bea525464cb1"/>
    <p:sldId xmlns:r="http://schemas.openxmlformats.org/officeDocument/2006/relationships" id="259" r:id="R201cdfcd75c442b1"/>
    <p:sldId xmlns:r="http://schemas.openxmlformats.org/officeDocument/2006/relationships" id="260" r:id="R3d3a95ab674b4c56"/>
    <p:sldId xmlns:r="http://schemas.openxmlformats.org/officeDocument/2006/relationships" id="261" r:id="Rb591c4fc76c94255"/>
    <p:sldId xmlns:r="http://schemas.openxmlformats.org/officeDocument/2006/relationships" id="262" r:id="R07a26b7c523244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25b3a2b0c4eae" /><Relationship Type="http://schemas.openxmlformats.org/officeDocument/2006/relationships/slide" Target="/ppt/slides/slide1.xml" Id="Ra45e98f10a214571" /><Relationship Type="http://schemas.openxmlformats.org/officeDocument/2006/relationships/slide" Target="/ppt/slides/slide2.xml" Id="Rdee485327c0644fe" /><Relationship Type="http://schemas.openxmlformats.org/officeDocument/2006/relationships/slide" Target="/ppt/slides/slide3.xml" Id="Re5b4bea525464cb1" /><Relationship Type="http://schemas.openxmlformats.org/officeDocument/2006/relationships/slide" Target="/ppt/slides/slide4.xml" Id="R201cdfcd75c442b1" /><Relationship Type="http://schemas.openxmlformats.org/officeDocument/2006/relationships/slide" Target="/ppt/slides/slide5.xml" Id="R3d3a95ab674b4c56" /><Relationship Type="http://schemas.openxmlformats.org/officeDocument/2006/relationships/slide" Target="/ppt/slides/slide6.xml" Id="Rb591c4fc76c94255" /><Relationship Type="http://schemas.openxmlformats.org/officeDocument/2006/relationships/slide" Target="/ppt/slides/slide7.xml" Id="R07a26b7c523244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5fa6f29ed41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4d1f29d354a07" /><Relationship Type="http://schemas.openxmlformats.org/officeDocument/2006/relationships/theme" Target="/ppt/slideMasters/theme/theme1.xml" Id="Rbbd46cab71e641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c4d1f29d354a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38eddcb8443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5153da5154f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21c9989954b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a9adce4e0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08431840d43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d31145e92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4d8636d2c4a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MEMORYCLOUD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DIANA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919 162 163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