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a2d23692de48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028c31ad1c4cf5"/>
  </p:sldMasterIdLst>
  <p:sldIdLst>
    <p:sldId xmlns:r="http://schemas.openxmlformats.org/officeDocument/2006/relationships" id="256" r:id="R1a71e820dd8e4bd2"/>
    <p:sldId xmlns:r="http://schemas.openxmlformats.org/officeDocument/2006/relationships" id="257" r:id="Refbe470f4e2342bb"/>
    <p:sldId xmlns:r="http://schemas.openxmlformats.org/officeDocument/2006/relationships" id="258" r:id="Rbc7f70fca3074082"/>
    <p:sldId xmlns:r="http://schemas.openxmlformats.org/officeDocument/2006/relationships" id="259" r:id="Re9adefe4e60745ed"/>
    <p:sldId xmlns:r="http://schemas.openxmlformats.org/officeDocument/2006/relationships" id="260" r:id="Rc0a689ef8c744054"/>
    <p:sldId xmlns:r="http://schemas.openxmlformats.org/officeDocument/2006/relationships" id="261" r:id="R01e9473fb3834b1b"/>
    <p:sldId xmlns:r="http://schemas.openxmlformats.org/officeDocument/2006/relationships" id="262" r:id="R7801f5e0c2a049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028c31ad1c4cf5" /><Relationship Type="http://schemas.openxmlformats.org/officeDocument/2006/relationships/slide" Target="/ppt/slides/slide1.xml" Id="R1a71e820dd8e4bd2" /><Relationship Type="http://schemas.openxmlformats.org/officeDocument/2006/relationships/slide" Target="/ppt/slides/slide2.xml" Id="Refbe470f4e2342bb" /><Relationship Type="http://schemas.openxmlformats.org/officeDocument/2006/relationships/slide" Target="/ppt/slides/slide3.xml" Id="Rbc7f70fca3074082" /><Relationship Type="http://schemas.openxmlformats.org/officeDocument/2006/relationships/slide" Target="/ppt/slides/slide4.xml" Id="Re9adefe4e60745ed" /><Relationship Type="http://schemas.openxmlformats.org/officeDocument/2006/relationships/slide" Target="/ppt/slides/slide5.xml" Id="Rc0a689ef8c744054" /><Relationship Type="http://schemas.openxmlformats.org/officeDocument/2006/relationships/slide" Target="/ppt/slides/slide6.xml" Id="R01e9473fb3834b1b" /><Relationship Type="http://schemas.openxmlformats.org/officeDocument/2006/relationships/slide" Target="/ppt/slides/slide7.xml" Id="R7801f5e0c2a049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41fb08f2fb43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51401e19c48d8" /><Relationship Type="http://schemas.openxmlformats.org/officeDocument/2006/relationships/theme" Target="/ppt/slideMasters/theme/theme1.xml" Id="R3cd30bc55f2c4b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d51401e19c48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d570b4c0c41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af483fcae49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10f805c2b44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f71794bf648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e8a1de49342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668c9750a4e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5fdb3060241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SØRLIA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SØRLIA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2 838 000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1 831 134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1 876 116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5 369 201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5 938 524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RØDSJØ ARNE JONNY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Dyre Halses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919 197 692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SØRLIA AS</a:t>
            </a:r>
          </a:p>
        </p:txBody>
      </p:sp>
    </p:spTree>
  </p:cSld>
  <p:clrMapOvr>
    <a:masterClrMapping xmlns:a="http://schemas.openxmlformats.org/drawingml/2006/main"/>
  </p:clrMapOvr>
</p:sld>
</file>