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07ca1ece2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da6dce8fd4471"/>
  </p:sldMasterIdLst>
  <p:sldIdLst>
    <p:sldId xmlns:r="http://schemas.openxmlformats.org/officeDocument/2006/relationships" id="256" r:id="R3e1e2d3d21cf4729"/>
    <p:sldId xmlns:r="http://schemas.openxmlformats.org/officeDocument/2006/relationships" id="257" r:id="R4183bf367b53467f"/>
    <p:sldId xmlns:r="http://schemas.openxmlformats.org/officeDocument/2006/relationships" id="258" r:id="R756ffd36231a4bf4"/>
    <p:sldId xmlns:r="http://schemas.openxmlformats.org/officeDocument/2006/relationships" id="259" r:id="R0dddd4e31d3c48d1"/>
    <p:sldId xmlns:r="http://schemas.openxmlformats.org/officeDocument/2006/relationships" id="260" r:id="R3ccdab870aac432c"/>
    <p:sldId xmlns:r="http://schemas.openxmlformats.org/officeDocument/2006/relationships" id="261" r:id="Rf069bfb9178f4ddd"/>
    <p:sldId xmlns:r="http://schemas.openxmlformats.org/officeDocument/2006/relationships" id="262" r:id="R055503c57c04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da6dce8fd4471" /><Relationship Type="http://schemas.openxmlformats.org/officeDocument/2006/relationships/slide" Target="/ppt/slides/slide1.xml" Id="R3e1e2d3d21cf4729" /><Relationship Type="http://schemas.openxmlformats.org/officeDocument/2006/relationships/slide" Target="/ppt/slides/slide2.xml" Id="R4183bf367b53467f" /><Relationship Type="http://schemas.openxmlformats.org/officeDocument/2006/relationships/slide" Target="/ppt/slides/slide3.xml" Id="R756ffd36231a4bf4" /><Relationship Type="http://schemas.openxmlformats.org/officeDocument/2006/relationships/slide" Target="/ppt/slides/slide4.xml" Id="R0dddd4e31d3c48d1" /><Relationship Type="http://schemas.openxmlformats.org/officeDocument/2006/relationships/slide" Target="/ppt/slides/slide5.xml" Id="R3ccdab870aac432c" /><Relationship Type="http://schemas.openxmlformats.org/officeDocument/2006/relationships/slide" Target="/ppt/slides/slide6.xml" Id="Rf069bfb9178f4ddd" /><Relationship Type="http://schemas.openxmlformats.org/officeDocument/2006/relationships/slide" Target="/ppt/slides/slide7.xml" Id="R055503c57c04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d9e423b49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6b7e300740f6" /><Relationship Type="http://schemas.openxmlformats.org/officeDocument/2006/relationships/theme" Target="/ppt/slideMasters/theme/theme1.xml" Id="Rfca96b8870f1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46b7e3007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b6155e1e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930dff82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bc2bf043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aa7ecdd77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d4191992d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8233d267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e06a7e77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