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b9475df772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9416b5bc94b9f"/>
  </p:sldMasterIdLst>
  <p:sldIdLst>
    <p:sldId xmlns:r="http://schemas.openxmlformats.org/officeDocument/2006/relationships" id="256" r:id="R16ac872596fb415d"/>
    <p:sldId xmlns:r="http://schemas.openxmlformats.org/officeDocument/2006/relationships" id="257" r:id="R4b42656d9eda40a5"/>
    <p:sldId xmlns:r="http://schemas.openxmlformats.org/officeDocument/2006/relationships" id="258" r:id="R960da985d5f7494f"/>
    <p:sldId xmlns:r="http://schemas.openxmlformats.org/officeDocument/2006/relationships" id="259" r:id="Rcead922d888c4a1d"/>
    <p:sldId xmlns:r="http://schemas.openxmlformats.org/officeDocument/2006/relationships" id="260" r:id="R4f1ebad828c748af"/>
    <p:sldId xmlns:r="http://schemas.openxmlformats.org/officeDocument/2006/relationships" id="261" r:id="Rf7706c0587b64aa9"/>
    <p:sldId xmlns:r="http://schemas.openxmlformats.org/officeDocument/2006/relationships" id="262" r:id="R0fadf28e00ab4d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9416b5bc94b9f" /><Relationship Type="http://schemas.openxmlformats.org/officeDocument/2006/relationships/slide" Target="/ppt/slides/slide1.xml" Id="R16ac872596fb415d" /><Relationship Type="http://schemas.openxmlformats.org/officeDocument/2006/relationships/slide" Target="/ppt/slides/slide2.xml" Id="R4b42656d9eda40a5" /><Relationship Type="http://schemas.openxmlformats.org/officeDocument/2006/relationships/slide" Target="/ppt/slides/slide3.xml" Id="R960da985d5f7494f" /><Relationship Type="http://schemas.openxmlformats.org/officeDocument/2006/relationships/slide" Target="/ppt/slides/slide4.xml" Id="Rcead922d888c4a1d" /><Relationship Type="http://schemas.openxmlformats.org/officeDocument/2006/relationships/slide" Target="/ppt/slides/slide5.xml" Id="R4f1ebad828c748af" /><Relationship Type="http://schemas.openxmlformats.org/officeDocument/2006/relationships/slide" Target="/ppt/slides/slide6.xml" Id="Rf7706c0587b64aa9" /><Relationship Type="http://schemas.openxmlformats.org/officeDocument/2006/relationships/slide" Target="/ppt/slides/slide7.xml" Id="R0fadf28e00ab4d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ca6ac3ffa42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19ce8c9c14449" /><Relationship Type="http://schemas.openxmlformats.org/officeDocument/2006/relationships/theme" Target="/ppt/slideMasters/theme/theme1.xml" Id="Rb8d5103b7c96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c19ce8c9c144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7c99704d24b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a6b995311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dd05cc0974f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f6865a1e7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09b517dd744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8d9f5a04f4f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d918bd3074b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