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cdeed4610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7d2d16bc84e1a"/>
  </p:sldMasterIdLst>
  <p:sldIdLst>
    <p:sldId xmlns:r="http://schemas.openxmlformats.org/officeDocument/2006/relationships" id="256" r:id="R88b0f038e0a3405b"/>
    <p:sldId xmlns:r="http://schemas.openxmlformats.org/officeDocument/2006/relationships" id="257" r:id="Rbc9601e784b34dee"/>
    <p:sldId xmlns:r="http://schemas.openxmlformats.org/officeDocument/2006/relationships" id="258" r:id="R9ed5c33eed3f44c5"/>
    <p:sldId xmlns:r="http://schemas.openxmlformats.org/officeDocument/2006/relationships" id="259" r:id="Re9d88d0387c7449d"/>
    <p:sldId xmlns:r="http://schemas.openxmlformats.org/officeDocument/2006/relationships" id="260" r:id="Rfa5f722008454aa1"/>
    <p:sldId xmlns:r="http://schemas.openxmlformats.org/officeDocument/2006/relationships" id="261" r:id="R5b82fdf58324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7d2d16bc84e1a" /><Relationship Type="http://schemas.openxmlformats.org/officeDocument/2006/relationships/slide" Target="/ppt/slides/slide1.xml" Id="R88b0f038e0a3405b" /><Relationship Type="http://schemas.openxmlformats.org/officeDocument/2006/relationships/slide" Target="/ppt/slides/slide2.xml" Id="Rbc9601e784b34dee" /><Relationship Type="http://schemas.openxmlformats.org/officeDocument/2006/relationships/slide" Target="/ppt/slides/slide3.xml" Id="R9ed5c33eed3f44c5" /><Relationship Type="http://schemas.openxmlformats.org/officeDocument/2006/relationships/slide" Target="/ppt/slides/slide4.xml" Id="Re9d88d0387c7449d" /><Relationship Type="http://schemas.openxmlformats.org/officeDocument/2006/relationships/slide" Target="/ppt/slides/slide5.xml" Id="Rfa5f722008454aa1" /><Relationship Type="http://schemas.openxmlformats.org/officeDocument/2006/relationships/slide" Target="/ppt/slides/slide6.xml" Id="R5b82fdf58324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9d1e60f59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0e0d1296844c4" /><Relationship Type="http://schemas.openxmlformats.org/officeDocument/2006/relationships/theme" Target="/ppt/slideMasters/theme/theme1.xml" Id="Rc6d99a10e844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0e0d1296844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ca9fcdb0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e6adca3bb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510cbbc0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69eb7260a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cf2305ef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10333baf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