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a92dd308742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a20dd1fc074034"/>
  </p:sldMasterIdLst>
  <p:sldIdLst>
    <p:sldId xmlns:r="http://schemas.openxmlformats.org/officeDocument/2006/relationships" id="256" r:id="R331dc292220f4912"/>
    <p:sldId xmlns:r="http://schemas.openxmlformats.org/officeDocument/2006/relationships" id="257" r:id="R44d6dc796f6c4cec"/>
    <p:sldId xmlns:r="http://schemas.openxmlformats.org/officeDocument/2006/relationships" id="258" r:id="Rb1a97b3ef6e64aa5"/>
    <p:sldId xmlns:r="http://schemas.openxmlformats.org/officeDocument/2006/relationships" id="259" r:id="Rd1d38ec2262f49d2"/>
    <p:sldId xmlns:r="http://schemas.openxmlformats.org/officeDocument/2006/relationships" id="260" r:id="R0e96982ed0374923"/>
    <p:sldId xmlns:r="http://schemas.openxmlformats.org/officeDocument/2006/relationships" id="261" r:id="R365299ad385a420b"/>
    <p:sldId xmlns:r="http://schemas.openxmlformats.org/officeDocument/2006/relationships" id="262" r:id="R83ad13e5ef4546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20dd1fc074034" /><Relationship Type="http://schemas.openxmlformats.org/officeDocument/2006/relationships/slide" Target="/ppt/slides/slide1.xml" Id="R331dc292220f4912" /><Relationship Type="http://schemas.openxmlformats.org/officeDocument/2006/relationships/slide" Target="/ppt/slides/slide2.xml" Id="R44d6dc796f6c4cec" /><Relationship Type="http://schemas.openxmlformats.org/officeDocument/2006/relationships/slide" Target="/ppt/slides/slide3.xml" Id="Rb1a97b3ef6e64aa5" /><Relationship Type="http://schemas.openxmlformats.org/officeDocument/2006/relationships/slide" Target="/ppt/slides/slide4.xml" Id="Rd1d38ec2262f49d2" /><Relationship Type="http://schemas.openxmlformats.org/officeDocument/2006/relationships/slide" Target="/ppt/slides/slide5.xml" Id="R0e96982ed0374923" /><Relationship Type="http://schemas.openxmlformats.org/officeDocument/2006/relationships/slide" Target="/ppt/slides/slide6.xml" Id="R365299ad385a420b" /><Relationship Type="http://schemas.openxmlformats.org/officeDocument/2006/relationships/slide" Target="/ppt/slides/slide7.xml" Id="R83ad13e5ef4546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ca0fa84a8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267c0221743b8" /><Relationship Type="http://schemas.openxmlformats.org/officeDocument/2006/relationships/theme" Target="/ppt/slideMasters/theme/theme1.xml" Id="R318d4d46bab5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267c02217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d8a791f75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611113be94d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fcac3860e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bddd2ddfc4a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8bc4192464f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2b1d7dafb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5b64a4e6c45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−10 312 826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1 100 922 032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2 747 006 900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3 795 428 116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919 268 867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