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3f9aeb9054a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d3d99f1e14972"/>
  </p:sldMasterIdLst>
  <p:sldIdLst>
    <p:sldId xmlns:r="http://schemas.openxmlformats.org/officeDocument/2006/relationships" id="256" r:id="R0388a318d83a4e4f"/>
    <p:sldId xmlns:r="http://schemas.openxmlformats.org/officeDocument/2006/relationships" id="257" r:id="R8f209877ac974772"/>
    <p:sldId xmlns:r="http://schemas.openxmlformats.org/officeDocument/2006/relationships" id="258" r:id="R415866ecc9bc4b9d"/>
    <p:sldId xmlns:r="http://schemas.openxmlformats.org/officeDocument/2006/relationships" id="259" r:id="R2bc2f30ba09f4bb0"/>
    <p:sldId xmlns:r="http://schemas.openxmlformats.org/officeDocument/2006/relationships" id="260" r:id="R80dbf205ece54497"/>
    <p:sldId xmlns:r="http://schemas.openxmlformats.org/officeDocument/2006/relationships" id="261" r:id="Rd1b6ae01adec4991"/>
    <p:sldId xmlns:r="http://schemas.openxmlformats.org/officeDocument/2006/relationships" id="262" r:id="R4710b4018eff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d3d99f1e14972" /><Relationship Type="http://schemas.openxmlformats.org/officeDocument/2006/relationships/slide" Target="/ppt/slides/slide1.xml" Id="R0388a318d83a4e4f" /><Relationship Type="http://schemas.openxmlformats.org/officeDocument/2006/relationships/slide" Target="/ppt/slides/slide2.xml" Id="R8f209877ac974772" /><Relationship Type="http://schemas.openxmlformats.org/officeDocument/2006/relationships/slide" Target="/ppt/slides/slide3.xml" Id="R415866ecc9bc4b9d" /><Relationship Type="http://schemas.openxmlformats.org/officeDocument/2006/relationships/slide" Target="/ppt/slides/slide4.xml" Id="R2bc2f30ba09f4bb0" /><Relationship Type="http://schemas.openxmlformats.org/officeDocument/2006/relationships/slide" Target="/ppt/slides/slide5.xml" Id="R80dbf205ece54497" /><Relationship Type="http://schemas.openxmlformats.org/officeDocument/2006/relationships/slide" Target="/ppt/slides/slide6.xml" Id="Rd1b6ae01adec4991" /><Relationship Type="http://schemas.openxmlformats.org/officeDocument/2006/relationships/slide" Target="/ppt/slides/slide7.xml" Id="R4710b4018eff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ea27af6de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fc399931b4a77" /><Relationship Type="http://schemas.openxmlformats.org/officeDocument/2006/relationships/theme" Target="/ppt/slideMasters/theme/theme1.xml" Id="R81fda194815d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fc399931b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e088963e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2b837eb88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ddf7ad59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7cf74663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6b7a11c0f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178255a41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9a54e3893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