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d2ffa87dff4f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9e73576f649d2"/>
  </p:sldMasterIdLst>
  <p:sldIdLst>
    <p:sldId xmlns:r="http://schemas.openxmlformats.org/officeDocument/2006/relationships" id="256" r:id="R8511c64e0712423b"/>
    <p:sldId xmlns:r="http://schemas.openxmlformats.org/officeDocument/2006/relationships" id="257" r:id="R18bb8ea2ca5f41d6"/>
    <p:sldId xmlns:r="http://schemas.openxmlformats.org/officeDocument/2006/relationships" id="258" r:id="Rebd4f4f50e154f49"/>
    <p:sldId xmlns:r="http://schemas.openxmlformats.org/officeDocument/2006/relationships" id="259" r:id="R80937d69e98d425a"/>
    <p:sldId xmlns:r="http://schemas.openxmlformats.org/officeDocument/2006/relationships" id="260" r:id="R022ace4bea2c4dd8"/>
    <p:sldId xmlns:r="http://schemas.openxmlformats.org/officeDocument/2006/relationships" id="261" r:id="Rc7ccf01535ca4bff"/>
    <p:sldId xmlns:r="http://schemas.openxmlformats.org/officeDocument/2006/relationships" id="262" r:id="R09cd822cf2bb43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9e73576f649d2" /><Relationship Type="http://schemas.openxmlformats.org/officeDocument/2006/relationships/slide" Target="/ppt/slides/slide1.xml" Id="R8511c64e0712423b" /><Relationship Type="http://schemas.openxmlformats.org/officeDocument/2006/relationships/slide" Target="/ppt/slides/slide2.xml" Id="R18bb8ea2ca5f41d6" /><Relationship Type="http://schemas.openxmlformats.org/officeDocument/2006/relationships/slide" Target="/ppt/slides/slide3.xml" Id="Rebd4f4f50e154f49" /><Relationship Type="http://schemas.openxmlformats.org/officeDocument/2006/relationships/slide" Target="/ppt/slides/slide4.xml" Id="R80937d69e98d425a" /><Relationship Type="http://schemas.openxmlformats.org/officeDocument/2006/relationships/slide" Target="/ppt/slides/slide5.xml" Id="R022ace4bea2c4dd8" /><Relationship Type="http://schemas.openxmlformats.org/officeDocument/2006/relationships/slide" Target="/ppt/slides/slide6.xml" Id="Rc7ccf01535ca4bff" /><Relationship Type="http://schemas.openxmlformats.org/officeDocument/2006/relationships/slide" Target="/ppt/slides/slide7.xml" Id="R09cd822cf2bb43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67d8a2a1b45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9088cef2d479f" /><Relationship Type="http://schemas.openxmlformats.org/officeDocument/2006/relationships/theme" Target="/ppt/slideMasters/theme/theme1.xml" Id="Rb7c573e69cb944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29088cef2d47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5ae52f11a44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63a28b61f4c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9bfb9e5d34e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fff3c9dae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c5296a28842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3c859a6a349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41654e87d49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 REGNSKAP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ENITS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Kaldhol, Holsekervegen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919 312 653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