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836bee8cf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d12a696324e77"/>
  </p:sldMasterIdLst>
  <p:sldIdLst>
    <p:sldId xmlns:r="http://schemas.openxmlformats.org/officeDocument/2006/relationships" id="256" r:id="R03ba88d3563243eb"/>
    <p:sldId xmlns:r="http://schemas.openxmlformats.org/officeDocument/2006/relationships" id="257" r:id="R4235c196ceed425e"/>
    <p:sldId xmlns:r="http://schemas.openxmlformats.org/officeDocument/2006/relationships" id="258" r:id="R8d7549b64cd04e10"/>
    <p:sldId xmlns:r="http://schemas.openxmlformats.org/officeDocument/2006/relationships" id="259" r:id="Rb5df0aab2de6401c"/>
    <p:sldId xmlns:r="http://schemas.openxmlformats.org/officeDocument/2006/relationships" id="260" r:id="Rfc5e340df9d34f6c"/>
    <p:sldId xmlns:r="http://schemas.openxmlformats.org/officeDocument/2006/relationships" id="261" r:id="Rd98e1141575e4df9"/>
    <p:sldId xmlns:r="http://schemas.openxmlformats.org/officeDocument/2006/relationships" id="262" r:id="R848021e466e8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d12a696324e77" /><Relationship Type="http://schemas.openxmlformats.org/officeDocument/2006/relationships/slide" Target="/ppt/slides/slide1.xml" Id="R03ba88d3563243eb" /><Relationship Type="http://schemas.openxmlformats.org/officeDocument/2006/relationships/slide" Target="/ppt/slides/slide2.xml" Id="R4235c196ceed425e" /><Relationship Type="http://schemas.openxmlformats.org/officeDocument/2006/relationships/slide" Target="/ppt/slides/slide3.xml" Id="R8d7549b64cd04e10" /><Relationship Type="http://schemas.openxmlformats.org/officeDocument/2006/relationships/slide" Target="/ppt/slides/slide4.xml" Id="Rb5df0aab2de6401c" /><Relationship Type="http://schemas.openxmlformats.org/officeDocument/2006/relationships/slide" Target="/ppt/slides/slide5.xml" Id="Rfc5e340df9d34f6c" /><Relationship Type="http://schemas.openxmlformats.org/officeDocument/2006/relationships/slide" Target="/ppt/slides/slide6.xml" Id="Rd98e1141575e4df9" /><Relationship Type="http://schemas.openxmlformats.org/officeDocument/2006/relationships/slide" Target="/ppt/slides/slide7.xml" Id="R848021e466e8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a8638e45c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019f8cc54387" /><Relationship Type="http://schemas.openxmlformats.org/officeDocument/2006/relationships/theme" Target="/ppt/slideMasters/theme/theme1.xml" Id="R45fa67d859dc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f019f8cc5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ddaa13f37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5597d24d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9174ff7e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df020dc146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83d78034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3dff90e0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95223952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 ROBERT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