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22be530efe41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26bf3b4c2c469f"/>
  </p:sldMasterIdLst>
  <p:sldIdLst>
    <p:sldId xmlns:r="http://schemas.openxmlformats.org/officeDocument/2006/relationships" id="256" r:id="Rad75c5e051a746ca"/>
    <p:sldId xmlns:r="http://schemas.openxmlformats.org/officeDocument/2006/relationships" id="257" r:id="R31367f7b47294f7a"/>
    <p:sldId xmlns:r="http://schemas.openxmlformats.org/officeDocument/2006/relationships" id="258" r:id="R2ebac850ed6a4cb8"/>
    <p:sldId xmlns:r="http://schemas.openxmlformats.org/officeDocument/2006/relationships" id="259" r:id="R9ab128a1bf8940d6"/>
    <p:sldId xmlns:r="http://schemas.openxmlformats.org/officeDocument/2006/relationships" id="260" r:id="Rae1ffab6a27c4db7"/>
    <p:sldId xmlns:r="http://schemas.openxmlformats.org/officeDocument/2006/relationships" id="261" r:id="R461eacb936374c09"/>
    <p:sldId xmlns:r="http://schemas.openxmlformats.org/officeDocument/2006/relationships" id="262" r:id="R4aebaf793cc84e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26bf3b4c2c469f" /><Relationship Type="http://schemas.openxmlformats.org/officeDocument/2006/relationships/slide" Target="/ppt/slides/slide1.xml" Id="Rad75c5e051a746ca" /><Relationship Type="http://schemas.openxmlformats.org/officeDocument/2006/relationships/slide" Target="/ppt/slides/slide2.xml" Id="R31367f7b47294f7a" /><Relationship Type="http://schemas.openxmlformats.org/officeDocument/2006/relationships/slide" Target="/ppt/slides/slide3.xml" Id="R2ebac850ed6a4cb8" /><Relationship Type="http://schemas.openxmlformats.org/officeDocument/2006/relationships/slide" Target="/ppt/slides/slide4.xml" Id="R9ab128a1bf8940d6" /><Relationship Type="http://schemas.openxmlformats.org/officeDocument/2006/relationships/slide" Target="/ppt/slides/slide5.xml" Id="Rae1ffab6a27c4db7" /><Relationship Type="http://schemas.openxmlformats.org/officeDocument/2006/relationships/slide" Target="/ppt/slides/slide6.xml" Id="R461eacb936374c09" /><Relationship Type="http://schemas.openxmlformats.org/officeDocument/2006/relationships/slide" Target="/ppt/slides/slide7.xml" Id="R4aebaf793cc84e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6dc8d98fb143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637d8c2f342ce" /><Relationship Type="http://schemas.openxmlformats.org/officeDocument/2006/relationships/theme" Target="/ppt/slideMasters/theme/theme1.xml" Id="R07fc4baef32743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0637d8c2f342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ff536768940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6820171634c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bbb8f1e214a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ae67c7d2c44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81007991543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491a65c5f4a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3416b06484e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FLAV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16 083 412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1 731 528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1 299 777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1 002 665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4 558 569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KOMPETANSEDELING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Heiane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post@flav.no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www.flav.no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919 399 023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