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1059784de745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c9fe719cf54493"/>
  </p:sldMasterIdLst>
  <p:sldIdLst>
    <p:sldId xmlns:r="http://schemas.openxmlformats.org/officeDocument/2006/relationships" id="256" r:id="R692276812bf746c4"/>
    <p:sldId xmlns:r="http://schemas.openxmlformats.org/officeDocument/2006/relationships" id="257" r:id="R53265e9224c64105"/>
    <p:sldId xmlns:r="http://schemas.openxmlformats.org/officeDocument/2006/relationships" id="258" r:id="R0ed51b0253cd4ec6"/>
    <p:sldId xmlns:r="http://schemas.openxmlformats.org/officeDocument/2006/relationships" id="259" r:id="Ra7dcd5d4c4c94fd6"/>
    <p:sldId xmlns:r="http://schemas.openxmlformats.org/officeDocument/2006/relationships" id="260" r:id="Raecb1867691b4221"/>
    <p:sldId xmlns:r="http://schemas.openxmlformats.org/officeDocument/2006/relationships" id="261" r:id="R0ab6b7436ce04d4e"/>
    <p:sldId xmlns:r="http://schemas.openxmlformats.org/officeDocument/2006/relationships" id="262" r:id="Raeeee6fec1ab44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c9fe719cf54493" /><Relationship Type="http://schemas.openxmlformats.org/officeDocument/2006/relationships/slide" Target="/ppt/slides/slide1.xml" Id="R692276812bf746c4" /><Relationship Type="http://schemas.openxmlformats.org/officeDocument/2006/relationships/slide" Target="/ppt/slides/slide2.xml" Id="R53265e9224c64105" /><Relationship Type="http://schemas.openxmlformats.org/officeDocument/2006/relationships/slide" Target="/ppt/slides/slide3.xml" Id="R0ed51b0253cd4ec6" /><Relationship Type="http://schemas.openxmlformats.org/officeDocument/2006/relationships/slide" Target="/ppt/slides/slide4.xml" Id="Ra7dcd5d4c4c94fd6" /><Relationship Type="http://schemas.openxmlformats.org/officeDocument/2006/relationships/slide" Target="/ppt/slides/slide5.xml" Id="Raecb1867691b4221" /><Relationship Type="http://schemas.openxmlformats.org/officeDocument/2006/relationships/slide" Target="/ppt/slides/slide6.xml" Id="R0ab6b7436ce04d4e" /><Relationship Type="http://schemas.openxmlformats.org/officeDocument/2006/relationships/slide" Target="/ppt/slides/slide7.xml" Id="Raeeee6fec1ab44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15e8aa69104f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92dcd57e64fb8" /><Relationship Type="http://schemas.openxmlformats.org/officeDocument/2006/relationships/theme" Target="/ppt/slideMasters/theme/theme1.xml" Id="Rc6447038c52c4e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892dcd57e64f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030c74f884b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c5ae5b36d40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9878310b24c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8a49265474a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f059fc50e45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5a9d61fdf42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69293c4e045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VEKSTBYGGEREN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VEKSTBYGGEREN AS ble etablert [år] og holder til i Sylling.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4 987 477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9 767 851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17 039 947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ISEBAKKE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Syllingbråtan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3410 Sylling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919 415 479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