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effc56978543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b1ba239c74feb"/>
  </p:sldMasterIdLst>
  <p:sldIdLst>
    <p:sldId xmlns:r="http://schemas.openxmlformats.org/officeDocument/2006/relationships" id="256" r:id="R0f1d1105180b4af1"/>
    <p:sldId xmlns:r="http://schemas.openxmlformats.org/officeDocument/2006/relationships" id="257" r:id="R1d8b606786f54ca9"/>
    <p:sldId xmlns:r="http://schemas.openxmlformats.org/officeDocument/2006/relationships" id="258" r:id="Rb3ad7193286c4e11"/>
    <p:sldId xmlns:r="http://schemas.openxmlformats.org/officeDocument/2006/relationships" id="259" r:id="R86ce696c237f4a98"/>
    <p:sldId xmlns:r="http://schemas.openxmlformats.org/officeDocument/2006/relationships" id="260" r:id="R7218791e43ba4005"/>
    <p:sldId xmlns:r="http://schemas.openxmlformats.org/officeDocument/2006/relationships" id="261" r:id="Rbedbb5af9d8f4023"/>
    <p:sldId xmlns:r="http://schemas.openxmlformats.org/officeDocument/2006/relationships" id="262" r:id="R18eaa469761247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b1ba239c74feb" /><Relationship Type="http://schemas.openxmlformats.org/officeDocument/2006/relationships/slide" Target="/ppt/slides/slide1.xml" Id="R0f1d1105180b4af1" /><Relationship Type="http://schemas.openxmlformats.org/officeDocument/2006/relationships/slide" Target="/ppt/slides/slide2.xml" Id="R1d8b606786f54ca9" /><Relationship Type="http://schemas.openxmlformats.org/officeDocument/2006/relationships/slide" Target="/ppt/slides/slide3.xml" Id="Rb3ad7193286c4e11" /><Relationship Type="http://schemas.openxmlformats.org/officeDocument/2006/relationships/slide" Target="/ppt/slides/slide4.xml" Id="R86ce696c237f4a98" /><Relationship Type="http://schemas.openxmlformats.org/officeDocument/2006/relationships/slide" Target="/ppt/slides/slide5.xml" Id="R7218791e43ba4005" /><Relationship Type="http://schemas.openxmlformats.org/officeDocument/2006/relationships/slide" Target="/ppt/slides/slide6.xml" Id="Rbedbb5af9d8f4023" /><Relationship Type="http://schemas.openxmlformats.org/officeDocument/2006/relationships/slide" Target="/ppt/slides/slide7.xml" Id="R18eaa469761247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6a6a6c1fe46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9692b61644ed" /><Relationship Type="http://schemas.openxmlformats.org/officeDocument/2006/relationships/theme" Target="/ppt/slideMasters/theme/theme1.xml" Id="R26b53a4ab559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4f9692b616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301fd636441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3ea456d38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1799f9f424c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3f9428a70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195f15e8744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1bf8f76fb4c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1da8da4144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