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cd982c57d746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1baa13e9eb4dcd"/>
  </p:sldMasterIdLst>
  <p:sldIdLst>
    <p:sldId xmlns:r="http://schemas.openxmlformats.org/officeDocument/2006/relationships" id="256" r:id="Rde997f0397ec434e"/>
    <p:sldId xmlns:r="http://schemas.openxmlformats.org/officeDocument/2006/relationships" id="257" r:id="R1713c367b94a4d19"/>
    <p:sldId xmlns:r="http://schemas.openxmlformats.org/officeDocument/2006/relationships" id="258" r:id="Rcdfa740e32084673"/>
    <p:sldId xmlns:r="http://schemas.openxmlformats.org/officeDocument/2006/relationships" id="259" r:id="R9d9bc02dabdb4ee2"/>
    <p:sldId xmlns:r="http://schemas.openxmlformats.org/officeDocument/2006/relationships" id="260" r:id="Rddcf633c7f6046f7"/>
    <p:sldId xmlns:r="http://schemas.openxmlformats.org/officeDocument/2006/relationships" id="261" r:id="Rbd488e3970c7436c"/>
    <p:sldId xmlns:r="http://schemas.openxmlformats.org/officeDocument/2006/relationships" id="262" r:id="R769652966aa64d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baa13e9eb4dcd" /><Relationship Type="http://schemas.openxmlformats.org/officeDocument/2006/relationships/slide" Target="/ppt/slides/slide1.xml" Id="Rde997f0397ec434e" /><Relationship Type="http://schemas.openxmlformats.org/officeDocument/2006/relationships/slide" Target="/ppt/slides/slide2.xml" Id="R1713c367b94a4d19" /><Relationship Type="http://schemas.openxmlformats.org/officeDocument/2006/relationships/slide" Target="/ppt/slides/slide3.xml" Id="Rcdfa740e32084673" /><Relationship Type="http://schemas.openxmlformats.org/officeDocument/2006/relationships/slide" Target="/ppt/slides/slide4.xml" Id="R9d9bc02dabdb4ee2" /><Relationship Type="http://schemas.openxmlformats.org/officeDocument/2006/relationships/slide" Target="/ppt/slides/slide5.xml" Id="Rddcf633c7f6046f7" /><Relationship Type="http://schemas.openxmlformats.org/officeDocument/2006/relationships/slide" Target="/ppt/slides/slide6.xml" Id="Rbd488e3970c7436c" /><Relationship Type="http://schemas.openxmlformats.org/officeDocument/2006/relationships/slide" Target="/ppt/slides/slide7.xml" Id="R769652966aa64d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d0f7dedb548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13656908c4bec" /><Relationship Type="http://schemas.openxmlformats.org/officeDocument/2006/relationships/theme" Target="/ppt/slideMasters/theme/theme1.xml" Id="R159c7c2c0b0a46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f13656908c4b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274638b5348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b5f1a46e641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c68c2916942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40f8ad6464e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cda44776940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e2c4abcd24b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2eaf45a1641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 R 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R G HOLDING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5 611 847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STIG-ROAR GUTTELVIK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Joenget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919 577 320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