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814bcd8a04b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be5ae3e7dd4443"/>
  </p:sldMasterIdLst>
  <p:sldIdLst>
    <p:sldId xmlns:r="http://schemas.openxmlformats.org/officeDocument/2006/relationships" id="256" r:id="R8b2cc096617b46fe"/>
    <p:sldId xmlns:r="http://schemas.openxmlformats.org/officeDocument/2006/relationships" id="257" r:id="R6f57c75ebf5f4f9b"/>
    <p:sldId xmlns:r="http://schemas.openxmlformats.org/officeDocument/2006/relationships" id="258" r:id="R267d51fe99cf4892"/>
    <p:sldId xmlns:r="http://schemas.openxmlformats.org/officeDocument/2006/relationships" id="259" r:id="R1c821695c6884fbd"/>
    <p:sldId xmlns:r="http://schemas.openxmlformats.org/officeDocument/2006/relationships" id="260" r:id="Rf23a1a98540b463e"/>
    <p:sldId xmlns:r="http://schemas.openxmlformats.org/officeDocument/2006/relationships" id="261" r:id="R331ad48ffb434f6b"/>
    <p:sldId xmlns:r="http://schemas.openxmlformats.org/officeDocument/2006/relationships" id="262" r:id="R24f20a155ea0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e5ae3e7dd4443" /><Relationship Type="http://schemas.openxmlformats.org/officeDocument/2006/relationships/slide" Target="/ppt/slides/slide1.xml" Id="R8b2cc096617b46fe" /><Relationship Type="http://schemas.openxmlformats.org/officeDocument/2006/relationships/slide" Target="/ppt/slides/slide2.xml" Id="R6f57c75ebf5f4f9b" /><Relationship Type="http://schemas.openxmlformats.org/officeDocument/2006/relationships/slide" Target="/ppt/slides/slide3.xml" Id="R267d51fe99cf4892" /><Relationship Type="http://schemas.openxmlformats.org/officeDocument/2006/relationships/slide" Target="/ppt/slides/slide4.xml" Id="R1c821695c6884fbd" /><Relationship Type="http://schemas.openxmlformats.org/officeDocument/2006/relationships/slide" Target="/ppt/slides/slide5.xml" Id="Rf23a1a98540b463e" /><Relationship Type="http://schemas.openxmlformats.org/officeDocument/2006/relationships/slide" Target="/ppt/slides/slide6.xml" Id="R331ad48ffb434f6b" /><Relationship Type="http://schemas.openxmlformats.org/officeDocument/2006/relationships/slide" Target="/ppt/slides/slide7.xml" Id="R24f20a155ea0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0cfe2eb85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d65bc4bc042b3" /><Relationship Type="http://schemas.openxmlformats.org/officeDocument/2006/relationships/theme" Target="/ppt/slideMasters/theme/theme1.xml" Id="R54c1b3eeca9f4b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ed65bc4bc0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0ea132cb3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a7dd9d69c4e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a8b38c91a4c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1cbe7cd23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3c9c1baef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5832070eb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cc1cd50ac48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114 903 335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224 778 413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TRANSETH INVEST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TRANSETH INVEST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