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aa4b84109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5e817d2274b80"/>
  </p:sldMasterIdLst>
  <p:sldIdLst>
    <p:sldId xmlns:r="http://schemas.openxmlformats.org/officeDocument/2006/relationships" id="256" r:id="R6709afa8273f41e5"/>
    <p:sldId xmlns:r="http://schemas.openxmlformats.org/officeDocument/2006/relationships" id="257" r:id="R36a9a88fcc394489"/>
    <p:sldId xmlns:r="http://schemas.openxmlformats.org/officeDocument/2006/relationships" id="258" r:id="Rf6a6b13b6ba04e94"/>
    <p:sldId xmlns:r="http://schemas.openxmlformats.org/officeDocument/2006/relationships" id="259" r:id="R6d0acfb9168e4085"/>
    <p:sldId xmlns:r="http://schemas.openxmlformats.org/officeDocument/2006/relationships" id="260" r:id="R20af5079ec4f4998"/>
    <p:sldId xmlns:r="http://schemas.openxmlformats.org/officeDocument/2006/relationships" id="261" r:id="Re0d1e7e25f7e4591"/>
    <p:sldId xmlns:r="http://schemas.openxmlformats.org/officeDocument/2006/relationships" id="262" r:id="Rb0794355c068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5e817d2274b80" /><Relationship Type="http://schemas.openxmlformats.org/officeDocument/2006/relationships/slide" Target="/ppt/slides/slide1.xml" Id="R6709afa8273f41e5" /><Relationship Type="http://schemas.openxmlformats.org/officeDocument/2006/relationships/slide" Target="/ppt/slides/slide2.xml" Id="R36a9a88fcc394489" /><Relationship Type="http://schemas.openxmlformats.org/officeDocument/2006/relationships/slide" Target="/ppt/slides/slide3.xml" Id="Rf6a6b13b6ba04e94" /><Relationship Type="http://schemas.openxmlformats.org/officeDocument/2006/relationships/slide" Target="/ppt/slides/slide4.xml" Id="R6d0acfb9168e4085" /><Relationship Type="http://schemas.openxmlformats.org/officeDocument/2006/relationships/slide" Target="/ppt/slides/slide5.xml" Id="R20af5079ec4f4998" /><Relationship Type="http://schemas.openxmlformats.org/officeDocument/2006/relationships/slide" Target="/ppt/slides/slide6.xml" Id="Re0d1e7e25f7e4591" /><Relationship Type="http://schemas.openxmlformats.org/officeDocument/2006/relationships/slide" Target="/ppt/slides/slide7.xml" Id="Rb0794355c068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ecfdd4545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d2067ff0942dc" /><Relationship Type="http://schemas.openxmlformats.org/officeDocument/2006/relationships/theme" Target="/ppt/slideMasters/theme/theme1.xml" Id="Rb824e7d4f4f4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d2067ff09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46cf1e602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6be3844f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d66fa23ce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ced708467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7c939a0e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81976a2fa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3dc502847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4 954 815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16 984 527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