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e607e0a4274a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a29493117410f"/>
  </p:sldMasterIdLst>
  <p:sldIdLst>
    <p:sldId xmlns:r="http://schemas.openxmlformats.org/officeDocument/2006/relationships" id="256" r:id="R72f0a7210d3840fa"/>
    <p:sldId xmlns:r="http://schemas.openxmlformats.org/officeDocument/2006/relationships" id="257" r:id="Rce1250a353574356"/>
    <p:sldId xmlns:r="http://schemas.openxmlformats.org/officeDocument/2006/relationships" id="258" r:id="R7ea1f8b81322486a"/>
    <p:sldId xmlns:r="http://schemas.openxmlformats.org/officeDocument/2006/relationships" id="259" r:id="Ra9a5f15f73904beb"/>
    <p:sldId xmlns:r="http://schemas.openxmlformats.org/officeDocument/2006/relationships" id="260" r:id="Rce323facc2ce4526"/>
    <p:sldId xmlns:r="http://schemas.openxmlformats.org/officeDocument/2006/relationships" id="261" r:id="R406e0fc3ae264dbf"/>
    <p:sldId xmlns:r="http://schemas.openxmlformats.org/officeDocument/2006/relationships" id="262" r:id="R8a590e417bbe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a29493117410f" /><Relationship Type="http://schemas.openxmlformats.org/officeDocument/2006/relationships/slide" Target="/ppt/slides/slide1.xml" Id="R72f0a7210d3840fa" /><Relationship Type="http://schemas.openxmlformats.org/officeDocument/2006/relationships/slide" Target="/ppt/slides/slide2.xml" Id="Rce1250a353574356" /><Relationship Type="http://schemas.openxmlformats.org/officeDocument/2006/relationships/slide" Target="/ppt/slides/slide3.xml" Id="R7ea1f8b81322486a" /><Relationship Type="http://schemas.openxmlformats.org/officeDocument/2006/relationships/slide" Target="/ppt/slides/slide4.xml" Id="Ra9a5f15f73904beb" /><Relationship Type="http://schemas.openxmlformats.org/officeDocument/2006/relationships/slide" Target="/ppt/slides/slide5.xml" Id="Rce323facc2ce4526" /><Relationship Type="http://schemas.openxmlformats.org/officeDocument/2006/relationships/slide" Target="/ppt/slides/slide6.xml" Id="R406e0fc3ae264dbf" /><Relationship Type="http://schemas.openxmlformats.org/officeDocument/2006/relationships/slide" Target="/ppt/slides/slide7.xml" Id="R8a590e417bbe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6dad12d3b48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c6e7cdc1247fe" /><Relationship Type="http://schemas.openxmlformats.org/officeDocument/2006/relationships/theme" Target="/ppt/slideMasters/theme/theme1.xml" Id="R20701d9bec264d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bc6e7cdc1247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f81001e57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0629aba1548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5d6c0bc3946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082a812e54e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79c60468848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66078434a4b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2b55c62464c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41 551 188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36 636 898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104 931 496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EIENDOMSHUSET MALLING &amp; CO AS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CAKI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 INVEST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ALMO CONSULT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919 599 154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