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a609a2ed924a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7e786824d74deb"/>
  </p:sldMasterIdLst>
  <p:sldIdLst>
    <p:sldId xmlns:r="http://schemas.openxmlformats.org/officeDocument/2006/relationships" id="256" r:id="R714e06210d9348d0"/>
    <p:sldId xmlns:r="http://schemas.openxmlformats.org/officeDocument/2006/relationships" id="257" r:id="R4073953d6c93479d"/>
    <p:sldId xmlns:r="http://schemas.openxmlformats.org/officeDocument/2006/relationships" id="258" r:id="R0108528bb8b54fa6"/>
    <p:sldId xmlns:r="http://schemas.openxmlformats.org/officeDocument/2006/relationships" id="259" r:id="Re197c474d593488b"/>
    <p:sldId xmlns:r="http://schemas.openxmlformats.org/officeDocument/2006/relationships" id="260" r:id="R80fd523de04647aa"/>
    <p:sldId xmlns:r="http://schemas.openxmlformats.org/officeDocument/2006/relationships" id="261" r:id="Rb1e3094df82d4b29"/>
    <p:sldId xmlns:r="http://schemas.openxmlformats.org/officeDocument/2006/relationships" id="262" r:id="Rf74da583902240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7e786824d74deb" /><Relationship Type="http://schemas.openxmlformats.org/officeDocument/2006/relationships/slide" Target="/ppt/slides/slide1.xml" Id="R714e06210d9348d0" /><Relationship Type="http://schemas.openxmlformats.org/officeDocument/2006/relationships/slide" Target="/ppt/slides/slide2.xml" Id="R4073953d6c93479d" /><Relationship Type="http://schemas.openxmlformats.org/officeDocument/2006/relationships/slide" Target="/ppt/slides/slide3.xml" Id="R0108528bb8b54fa6" /><Relationship Type="http://schemas.openxmlformats.org/officeDocument/2006/relationships/slide" Target="/ppt/slides/slide4.xml" Id="Re197c474d593488b" /><Relationship Type="http://schemas.openxmlformats.org/officeDocument/2006/relationships/slide" Target="/ppt/slides/slide5.xml" Id="R80fd523de04647aa" /><Relationship Type="http://schemas.openxmlformats.org/officeDocument/2006/relationships/slide" Target="/ppt/slides/slide6.xml" Id="Rb1e3094df82d4b29" /><Relationship Type="http://schemas.openxmlformats.org/officeDocument/2006/relationships/slide" Target="/ppt/slides/slide7.xml" Id="Rf74da583902240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696cbdc3a94f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9f3641c634a6d" /><Relationship Type="http://schemas.openxmlformats.org/officeDocument/2006/relationships/theme" Target="/ppt/slideMasters/theme/theme1.xml" Id="Rdc66257faece4b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49f3641c634a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28670d7664d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80a3fab7245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e307be72c4a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580b49c9349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d973ea65445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555f7a30f4d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06eb908494f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COMPOSE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COMPOSE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COMPOSE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COMPOSE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COMPOSE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COMPOSE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504 527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COMPOSE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 BERILD OSE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COMPOSE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Grønvoll allé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compose@ose.email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919 665 246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COMPOSE AS</a:t>
            </a:r>
          </a:p>
        </p:txBody>
      </p:sp>
    </p:spTree>
  </p:cSld>
  <p:clrMapOvr>
    <a:masterClrMapping xmlns:a="http://schemas.openxmlformats.org/drawingml/2006/main"/>
  </p:clrMapOvr>
</p:sld>
</file>