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a9ba520f7e4c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b99c402f8f4e1a"/>
  </p:sldMasterIdLst>
  <p:sldIdLst>
    <p:sldId xmlns:r="http://schemas.openxmlformats.org/officeDocument/2006/relationships" id="256" r:id="R0d6dbc06e89a491a"/>
    <p:sldId xmlns:r="http://schemas.openxmlformats.org/officeDocument/2006/relationships" id="257" r:id="R85d13ec9a4f344e1"/>
    <p:sldId xmlns:r="http://schemas.openxmlformats.org/officeDocument/2006/relationships" id="258" r:id="Rb84686486a83402e"/>
    <p:sldId xmlns:r="http://schemas.openxmlformats.org/officeDocument/2006/relationships" id="259" r:id="R22b8d05916dd48f8"/>
    <p:sldId xmlns:r="http://schemas.openxmlformats.org/officeDocument/2006/relationships" id="260" r:id="Rb43ab10c64bf49bd"/>
    <p:sldId xmlns:r="http://schemas.openxmlformats.org/officeDocument/2006/relationships" id="261" r:id="R06f131dd98e440a7"/>
    <p:sldId xmlns:r="http://schemas.openxmlformats.org/officeDocument/2006/relationships" id="262" r:id="R0e8ce61aa71440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b99c402f8f4e1a" /><Relationship Type="http://schemas.openxmlformats.org/officeDocument/2006/relationships/slide" Target="/ppt/slides/slide1.xml" Id="R0d6dbc06e89a491a" /><Relationship Type="http://schemas.openxmlformats.org/officeDocument/2006/relationships/slide" Target="/ppt/slides/slide2.xml" Id="R85d13ec9a4f344e1" /><Relationship Type="http://schemas.openxmlformats.org/officeDocument/2006/relationships/slide" Target="/ppt/slides/slide3.xml" Id="Rb84686486a83402e" /><Relationship Type="http://schemas.openxmlformats.org/officeDocument/2006/relationships/slide" Target="/ppt/slides/slide4.xml" Id="R22b8d05916dd48f8" /><Relationship Type="http://schemas.openxmlformats.org/officeDocument/2006/relationships/slide" Target="/ppt/slides/slide5.xml" Id="Rb43ab10c64bf49bd" /><Relationship Type="http://schemas.openxmlformats.org/officeDocument/2006/relationships/slide" Target="/ppt/slides/slide6.xml" Id="R06f131dd98e440a7" /><Relationship Type="http://schemas.openxmlformats.org/officeDocument/2006/relationships/slide" Target="/ppt/slides/slide7.xml" Id="R0e8ce61aa71440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c9ddf92f9a48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b14b2dfd6401b" /><Relationship Type="http://schemas.openxmlformats.org/officeDocument/2006/relationships/theme" Target="/ppt/slideMasters/theme/theme1.xml" Id="R0c9c97565ddb4b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1b14b2dfd640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162f6517847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c3a65a5cf4c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110fe60044a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d80394c6a44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be81dfec549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5c74e9ff34a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6060bca614c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ISAA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ISAA HOLDING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7 819 405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14 576 927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15 127 994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ALVESTAD HALLGEIR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Lamarkveien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919 759 461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