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86358a1db98471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0220f2a4a74f76"/>
  </p:sldMasterIdLst>
  <p:sldIdLst>
    <p:sldId xmlns:r="http://schemas.openxmlformats.org/officeDocument/2006/relationships" id="256" r:id="R5989c07c1b01467c"/>
    <p:sldId xmlns:r="http://schemas.openxmlformats.org/officeDocument/2006/relationships" id="257" r:id="R8c13960c04ed4b47"/>
    <p:sldId xmlns:r="http://schemas.openxmlformats.org/officeDocument/2006/relationships" id="258" r:id="Rdc6471fcff2d4450"/>
    <p:sldId xmlns:r="http://schemas.openxmlformats.org/officeDocument/2006/relationships" id="259" r:id="R0a7c678e619349d9"/>
    <p:sldId xmlns:r="http://schemas.openxmlformats.org/officeDocument/2006/relationships" id="260" r:id="Re0311582419346ae"/>
    <p:sldId xmlns:r="http://schemas.openxmlformats.org/officeDocument/2006/relationships" id="261" r:id="Rc0f214d899c045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0220f2a4a74f76" /><Relationship Type="http://schemas.openxmlformats.org/officeDocument/2006/relationships/slide" Target="/ppt/slides/slide1.xml" Id="R5989c07c1b01467c" /><Relationship Type="http://schemas.openxmlformats.org/officeDocument/2006/relationships/slide" Target="/ppt/slides/slide2.xml" Id="R8c13960c04ed4b47" /><Relationship Type="http://schemas.openxmlformats.org/officeDocument/2006/relationships/slide" Target="/ppt/slides/slide3.xml" Id="Rdc6471fcff2d4450" /><Relationship Type="http://schemas.openxmlformats.org/officeDocument/2006/relationships/slide" Target="/ppt/slides/slide4.xml" Id="R0a7c678e619349d9" /><Relationship Type="http://schemas.openxmlformats.org/officeDocument/2006/relationships/slide" Target="/ppt/slides/slide5.xml" Id="Re0311582419346ae" /><Relationship Type="http://schemas.openxmlformats.org/officeDocument/2006/relationships/slide" Target="/ppt/slides/slide6.xml" Id="Rc0f214d899c045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0a5b8b004a4ac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924adf36614011" /><Relationship Type="http://schemas.openxmlformats.org/officeDocument/2006/relationships/theme" Target="/ppt/slideMasters/theme/theme1.xml" Id="Re282d8a2c26247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6924adf3661401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4e12e3eaf14b7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d6a51b44a14f5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340b247462425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40628b60344b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650ffed300409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5f55f88515464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OSLO EVENTER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919 764 708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