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ec5d9d6b19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c94179b98f4c50"/>
  </p:sldMasterIdLst>
  <p:sldIdLst>
    <p:sldId xmlns:r="http://schemas.openxmlformats.org/officeDocument/2006/relationships" id="256" r:id="R0c2a379c7a1c4291"/>
    <p:sldId xmlns:r="http://schemas.openxmlformats.org/officeDocument/2006/relationships" id="257" r:id="Raf4c3b7e01584634"/>
    <p:sldId xmlns:r="http://schemas.openxmlformats.org/officeDocument/2006/relationships" id="258" r:id="Rc660684725864a0f"/>
    <p:sldId xmlns:r="http://schemas.openxmlformats.org/officeDocument/2006/relationships" id="259" r:id="R3f3f2d61076b4eeb"/>
    <p:sldId xmlns:r="http://schemas.openxmlformats.org/officeDocument/2006/relationships" id="260" r:id="R30e66dcde6e544e5"/>
    <p:sldId xmlns:r="http://schemas.openxmlformats.org/officeDocument/2006/relationships" id="261" r:id="R3d0a62d01f6c4a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c94179b98f4c50" /><Relationship Type="http://schemas.openxmlformats.org/officeDocument/2006/relationships/slide" Target="/ppt/slides/slide1.xml" Id="R0c2a379c7a1c4291" /><Relationship Type="http://schemas.openxmlformats.org/officeDocument/2006/relationships/slide" Target="/ppt/slides/slide2.xml" Id="Raf4c3b7e01584634" /><Relationship Type="http://schemas.openxmlformats.org/officeDocument/2006/relationships/slide" Target="/ppt/slides/slide3.xml" Id="Rc660684725864a0f" /><Relationship Type="http://schemas.openxmlformats.org/officeDocument/2006/relationships/slide" Target="/ppt/slides/slide4.xml" Id="R3f3f2d61076b4eeb" /><Relationship Type="http://schemas.openxmlformats.org/officeDocument/2006/relationships/slide" Target="/ppt/slides/slide5.xml" Id="R30e66dcde6e544e5" /><Relationship Type="http://schemas.openxmlformats.org/officeDocument/2006/relationships/slide" Target="/ppt/slides/slide6.xml" Id="R3d0a62d01f6c4a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639f18a9b46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a9293ec34433a" /><Relationship Type="http://schemas.openxmlformats.org/officeDocument/2006/relationships/theme" Target="/ppt/slideMasters/theme/theme1.xml" Id="R056edd29efa949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7a9293ec3443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82562470a47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5e9c59bb947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6cdf9264b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f4b803bdb4c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0433d32bd4d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b4f2589034c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